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3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4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5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6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7.xml" ContentType="application/vnd.openxmlformats-officedocument.theme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theme/theme8.xml" ContentType="application/vnd.openxmlformats-officedocument.theme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9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theme/theme10.xml" ContentType="application/vnd.openxmlformats-officedocument.theme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82" r:id="rId4"/>
    <p:sldMasterId id="2147484265" r:id="rId5"/>
    <p:sldMasterId id="2147484293" r:id="rId6"/>
    <p:sldMasterId id="2147484311" r:id="rId7"/>
    <p:sldMasterId id="2147484324" r:id="rId8"/>
    <p:sldMasterId id="2147484337" r:id="rId9"/>
    <p:sldMasterId id="2147484361" r:id="rId10"/>
    <p:sldMasterId id="2147484385" r:id="rId11"/>
    <p:sldMasterId id="2147484409" r:id="rId12"/>
    <p:sldMasterId id="2147484433" r:id="rId13"/>
    <p:sldMasterId id="2147484457" r:id="rId14"/>
  </p:sldMasterIdLst>
  <p:notesMasterIdLst>
    <p:notesMasterId r:id="rId61"/>
  </p:notesMasterIdLst>
  <p:handoutMasterIdLst>
    <p:handoutMasterId r:id="rId62"/>
  </p:handoutMasterIdLst>
  <p:sldIdLst>
    <p:sldId id="1373" r:id="rId15"/>
    <p:sldId id="1339" r:id="rId16"/>
    <p:sldId id="1369" r:id="rId17"/>
    <p:sldId id="1375" r:id="rId18"/>
    <p:sldId id="1342" r:id="rId19"/>
    <p:sldId id="1343" r:id="rId20"/>
    <p:sldId id="1344" r:id="rId21"/>
    <p:sldId id="1370" r:id="rId22"/>
    <p:sldId id="1376" r:id="rId23"/>
    <p:sldId id="1377" r:id="rId24"/>
    <p:sldId id="1378" r:id="rId25"/>
    <p:sldId id="1372" r:id="rId26"/>
    <p:sldId id="1379" r:id="rId27"/>
    <p:sldId id="1349" r:id="rId28"/>
    <p:sldId id="1351" r:id="rId29"/>
    <p:sldId id="1395" r:id="rId30"/>
    <p:sldId id="1396" r:id="rId31"/>
    <p:sldId id="1397" r:id="rId32"/>
    <p:sldId id="1398" r:id="rId33"/>
    <p:sldId id="1399" r:id="rId34"/>
    <p:sldId id="1400" r:id="rId35"/>
    <p:sldId id="1401" r:id="rId36"/>
    <p:sldId id="1393" r:id="rId37"/>
    <p:sldId id="1394" r:id="rId38"/>
    <p:sldId id="1249" r:id="rId39"/>
    <p:sldId id="1380" r:id="rId40"/>
    <p:sldId id="1381" r:id="rId41"/>
    <p:sldId id="1382" r:id="rId42"/>
    <p:sldId id="1383" r:id="rId43"/>
    <p:sldId id="1384" r:id="rId44"/>
    <p:sldId id="1385" r:id="rId45"/>
    <p:sldId id="1386" r:id="rId46"/>
    <p:sldId id="1387" r:id="rId47"/>
    <p:sldId id="1388" r:id="rId48"/>
    <p:sldId id="1363" r:id="rId49"/>
    <p:sldId id="1392" r:id="rId50"/>
    <p:sldId id="1389" r:id="rId51"/>
    <p:sldId id="1390" r:id="rId52"/>
    <p:sldId id="1364" r:id="rId53"/>
    <p:sldId id="1402" r:id="rId54"/>
    <p:sldId id="1403" r:id="rId55"/>
    <p:sldId id="1404" r:id="rId56"/>
    <p:sldId id="1365" r:id="rId57"/>
    <p:sldId id="1391" r:id="rId58"/>
    <p:sldId id="1374" r:id="rId59"/>
    <p:sldId id="1338" r:id="rId60"/>
  </p:sldIdLst>
  <p:sldSz cx="9326563" cy="6994525"/>
  <p:notesSz cx="6858000" cy="9144000"/>
  <p:defaultTextStyle>
    <a:defPPr>
      <a:defRPr lang="en-US"/>
    </a:defPPr>
    <a:lvl1pPr marL="0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66371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32742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99113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65484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331856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98226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64597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730969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structions" id="{0C8682EF-709C-4DD2-B11B-19E2D910C2A9}">
          <p14:sldIdLst>
            <p14:sldId id="1373"/>
            <p14:sldId id="1339"/>
            <p14:sldId id="1369"/>
            <p14:sldId id="1375"/>
            <p14:sldId id="1342"/>
            <p14:sldId id="1343"/>
            <p14:sldId id="1344"/>
            <p14:sldId id="1370"/>
            <p14:sldId id="1376"/>
            <p14:sldId id="1377"/>
            <p14:sldId id="1378"/>
            <p14:sldId id="1372"/>
            <p14:sldId id="1379"/>
            <p14:sldId id="1349"/>
            <p14:sldId id="1351"/>
            <p14:sldId id="1395"/>
            <p14:sldId id="1396"/>
            <p14:sldId id="1397"/>
            <p14:sldId id="1398"/>
            <p14:sldId id="1399"/>
            <p14:sldId id="1400"/>
            <p14:sldId id="1401"/>
            <p14:sldId id="1393"/>
            <p14:sldId id="1394"/>
            <p14:sldId id="1249"/>
            <p14:sldId id="1380"/>
            <p14:sldId id="1381"/>
            <p14:sldId id="1382"/>
            <p14:sldId id="1383"/>
            <p14:sldId id="1384"/>
            <p14:sldId id="1385"/>
            <p14:sldId id="1386"/>
            <p14:sldId id="1387"/>
            <p14:sldId id="1388"/>
            <p14:sldId id="1363"/>
            <p14:sldId id="1392"/>
            <p14:sldId id="1389"/>
            <p14:sldId id="1390"/>
            <p14:sldId id="1364"/>
            <p14:sldId id="1402"/>
            <p14:sldId id="1403"/>
            <p14:sldId id="1404"/>
            <p14:sldId id="1365"/>
            <p14:sldId id="1391"/>
            <p14:sldId id="1374"/>
            <p14:sldId id="1338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ku Uchikawa" initials="SU" lastIdx="11" clrIdx="0"/>
  <p:cmAuthor id="1" name="Mary Feil-Jacobs" initials="MFJ" lastIdx="43" clrIdx="1"/>
  <p:cmAuthor id="2" name="Monica Lueder" initials="ML" lastIdx="22" clrIdx="2">
    <p:extLst>
      <p:ext uri="{19B8F6BF-5375-455C-9EA6-DF929625EA0E}">
        <p15:presenceInfo xmlns:p15="http://schemas.microsoft.com/office/powerpoint/2012/main" userId="S-1-5-21-2127521184-1604012920-1887927527-2598260" providerId="AD"/>
      </p:ext>
    </p:extLst>
  </p:cmAuthor>
  <p:cmAuthor id="3" name="Mary Feil-Jacobs" initials="MF" lastIdx="22" clrIdx="3">
    <p:extLst>
      <p:ext uri="{19B8F6BF-5375-455C-9EA6-DF929625EA0E}">
        <p15:presenceInfo xmlns:p15="http://schemas.microsoft.com/office/powerpoint/2012/main" userId="S-1-5-21-2127521184-1604012920-1887927527-65006" providerId="AD"/>
      </p:ext>
    </p:extLst>
  </p:cmAuthor>
  <p:cmAuthor id="4" name="Enrique Fernandez Guerra" initials="EFG" lastIdx="1" clrIdx="4">
    <p:extLst>
      <p:ext uri="{19B8F6BF-5375-455C-9EA6-DF929625EA0E}">
        <p15:presenceInfo xmlns:p15="http://schemas.microsoft.com/office/powerpoint/2012/main" userId="S-1-5-21-1721254763-462695806-1538882281-363369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055F"/>
    <a:srgbClr val="080400"/>
    <a:srgbClr val="5C005C"/>
    <a:srgbClr val="FDFDFD"/>
    <a:srgbClr val="5E005E"/>
    <a:srgbClr val="333333"/>
    <a:srgbClr val="3C3C3C"/>
    <a:srgbClr val="000000"/>
    <a:srgbClr val="BE6F20"/>
    <a:srgbClr val="3C23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449" autoAdjust="0"/>
    <p:restoredTop sz="61910" autoAdjust="0"/>
  </p:normalViewPr>
  <p:slideViewPr>
    <p:cSldViewPr>
      <p:cViewPr varScale="1">
        <p:scale>
          <a:sx n="70" d="100"/>
          <a:sy n="70" d="100"/>
        </p:scale>
        <p:origin x="2346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1422"/>
    </p:cViewPr>
  </p:sorterViewPr>
  <p:notesViewPr>
    <p:cSldViewPr showGuides="1">
      <p:cViewPr varScale="1">
        <p:scale>
          <a:sx n="53" d="100"/>
          <a:sy n="53" d="100"/>
        </p:scale>
        <p:origin x="2654" y="5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2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slide" Target="slides/slide28.xml"/><Relationship Id="rId47" Type="http://schemas.openxmlformats.org/officeDocument/2006/relationships/slide" Target="slides/slide33.xml"/><Relationship Id="rId50" Type="http://schemas.openxmlformats.org/officeDocument/2006/relationships/slide" Target="slides/slide36.xml"/><Relationship Id="rId55" Type="http://schemas.openxmlformats.org/officeDocument/2006/relationships/slide" Target="slides/slide41.xml"/><Relationship Id="rId63" Type="http://schemas.openxmlformats.org/officeDocument/2006/relationships/commentAuthors" Target="commentAuthor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2.xml"/><Relationship Id="rId29" Type="http://schemas.openxmlformats.org/officeDocument/2006/relationships/slide" Target="slides/slide15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slide" Target="slides/slide26.xml"/><Relationship Id="rId45" Type="http://schemas.openxmlformats.org/officeDocument/2006/relationships/slide" Target="slides/slide31.xml"/><Relationship Id="rId53" Type="http://schemas.openxmlformats.org/officeDocument/2006/relationships/slide" Target="slides/slide39.xml"/><Relationship Id="rId58" Type="http://schemas.openxmlformats.org/officeDocument/2006/relationships/slide" Target="slides/slide44.xml"/><Relationship Id="rId66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5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slide" Target="slides/slide29.xml"/><Relationship Id="rId48" Type="http://schemas.openxmlformats.org/officeDocument/2006/relationships/slide" Target="slides/slide34.xml"/><Relationship Id="rId56" Type="http://schemas.openxmlformats.org/officeDocument/2006/relationships/slide" Target="slides/slide42.xml"/><Relationship Id="rId64" Type="http://schemas.openxmlformats.org/officeDocument/2006/relationships/presProps" Target="presProps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37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46" Type="http://schemas.openxmlformats.org/officeDocument/2006/relationships/slide" Target="slides/slide32.xml"/><Relationship Id="rId59" Type="http://schemas.openxmlformats.org/officeDocument/2006/relationships/slide" Target="slides/slide45.xml"/><Relationship Id="rId67" Type="http://schemas.openxmlformats.org/officeDocument/2006/relationships/tableStyles" Target="tableStyles.xml"/><Relationship Id="rId20" Type="http://schemas.openxmlformats.org/officeDocument/2006/relationships/slide" Target="slides/slide6.xml"/><Relationship Id="rId41" Type="http://schemas.openxmlformats.org/officeDocument/2006/relationships/slide" Target="slides/slide27.xml"/><Relationship Id="rId54" Type="http://schemas.openxmlformats.org/officeDocument/2006/relationships/slide" Target="slides/slide40.xml"/><Relationship Id="rId62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49" Type="http://schemas.openxmlformats.org/officeDocument/2006/relationships/slide" Target="slides/slide35.xml"/><Relationship Id="rId57" Type="http://schemas.openxmlformats.org/officeDocument/2006/relationships/slide" Target="slides/slide43.xml"/><Relationship Id="rId10" Type="http://schemas.openxmlformats.org/officeDocument/2006/relationships/slideMaster" Target="slideMasters/slideMaster7.xml"/><Relationship Id="rId31" Type="http://schemas.openxmlformats.org/officeDocument/2006/relationships/slide" Target="slides/slide17.xml"/><Relationship Id="rId44" Type="http://schemas.openxmlformats.org/officeDocument/2006/relationships/slide" Target="slides/slide30.xml"/><Relationship Id="rId52" Type="http://schemas.openxmlformats.org/officeDocument/2006/relationships/slide" Target="slides/slide38.xml"/><Relationship Id="rId60" Type="http://schemas.openxmlformats.org/officeDocument/2006/relationships/slide" Target="slides/slide46.xml"/><Relationship Id="rId65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4.xml"/><Relationship Id="rId39" Type="http://schemas.openxmlformats.org/officeDocument/2006/relationships/slide" Target="slides/slide2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>
          <a:xfrm>
            <a:off x="0" y="-1157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Segoe UI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8D045D-9A66-44E7-900A-FC6D0BD4E54A}" type="datetime8">
              <a:rPr lang="en-US" smtClean="0">
                <a:latin typeface="Segoe UI" pitchFamily="34" charset="0"/>
              </a:rPr>
              <a:t>6/11/2015 10:24 AM</a:t>
            </a:fld>
            <a:endParaRPr lang="en-US" dirty="0">
              <a:latin typeface="Segoe UI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5795010" cy="332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398463" defTabSz="914099" eaLnBrk="0" hangingPunct="0"/>
            <a:r>
              <a:rPr lang="en-US" sz="400" smtClean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3"/>
          </p:nvPr>
        </p:nvSpPr>
        <p:spPr>
          <a:xfrm>
            <a:off x="5783579" y="8685213"/>
            <a:ext cx="107283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C9E9D6-92A0-482B-A603-C9BA7FFB8190}" type="slidenum">
              <a:rPr lang="en-US" smtClean="0">
                <a:latin typeface="Segoe UI" pitchFamily="34" charset="0"/>
              </a:rPr>
              <a:t>‹#›</a:t>
            </a:fld>
            <a:endParaRPr lang="en-US" dirty="0">
              <a:latin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595630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ader Placeholder 7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egoe U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Image Placeholder 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4"/>
          </p:nvPr>
        </p:nvSpPr>
        <p:spPr>
          <a:xfrm>
            <a:off x="0" y="8686800"/>
            <a:ext cx="5920740" cy="3559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571500" indent="0" algn="l">
              <a:defRPr sz="1200"/>
            </a:lvl1pPr>
          </a:lstStyle>
          <a:p>
            <a:pPr defTabSz="914099" eaLnBrk="0" hangingPunct="0"/>
            <a:r>
              <a:rPr lang="en-US" sz="400" dirty="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egoe UI" pitchFamily="34" charset="0"/>
              </a:defRPr>
            </a:lvl1pPr>
          </a:lstStyle>
          <a:p>
            <a:fld id="{38EEC551-8CDA-4EB6-89BB-2A86C9F091C8}" type="datetime8">
              <a:rPr lang="en-US" smtClean="0"/>
              <a:t>6/11/2015 10:24 AM</a:t>
            </a:fld>
            <a:endParaRPr lang="en-US" dirty="0"/>
          </a:p>
        </p:txBody>
      </p:sp>
      <p:sp>
        <p:nvSpPr>
          <p:cNvPr id="12" name="Notes Placeholder 11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5"/>
          </p:nvPr>
        </p:nvSpPr>
        <p:spPr>
          <a:xfrm>
            <a:off x="5909309" y="8685213"/>
            <a:ext cx="94710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egoe UI" pitchFamily="34" charset="0"/>
              </a:defRPr>
            </a:lvl1pPr>
          </a:lstStyle>
          <a:p>
            <a:fld id="{B4008EB6-D09E-4580-8CD6-DDB1451194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64826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32742" rtl="0" eaLnBrk="1" latinLnBrk="0" hangingPunct="1">
      <a:lnSpc>
        <a:spcPct val="90000"/>
      </a:lnSpc>
      <a:spcAft>
        <a:spcPts val="340"/>
      </a:spcAft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1pPr>
    <a:lvl2pPr marL="217262" indent="-107956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2pPr>
    <a:lvl3pPr marL="334664" indent="-117403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3pPr>
    <a:lvl4pPr marL="492551" indent="-149789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4pPr>
    <a:lvl5pPr marL="627496" indent="-117403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5pPr>
    <a:lvl6pPr marL="2331856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98226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64597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30969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Azure/azure-sdk-tools/releases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pivotal.io/pivotal/case-studies-2/case-study-staple-yourself-to-a-tweet-to-understand-30-billion-redis-updates-per-day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infoq.com/presentations/Twitter-Timeline-Scalability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baseline="0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  <a:endParaRPr lang="en-US" sz="400" dirty="0" smtClean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6/11/2015 10:24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2771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08EB6-D09E-4580-8CD6-DDB14511944F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fld id="{6108602D-D426-4C00-B215-BFA18C076426}" type="datetime8">
              <a:rPr lang="en-US" smtClean="0">
                <a:solidFill>
                  <a:prstClr val="black"/>
                </a:solidFill>
              </a:rPr>
              <a:pPr/>
              <a:t>6/11/2015 10:24 AM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defTabSz="914099" eaLnBrk="0" hangingPunct="0"/>
            <a:r>
              <a:rPr lang="en-US" sz="40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  <a:endParaRPr lang="en-US" sz="400" dirty="0" smtClean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5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0076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08EB6-D09E-4580-8CD6-DDB14511944F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fld id="{6108602D-D426-4C00-B215-BFA18C076426}" type="datetime8">
              <a:rPr lang="en-US" smtClean="0">
                <a:solidFill>
                  <a:prstClr val="black"/>
                </a:solidFill>
              </a:rPr>
              <a:pPr/>
              <a:t>6/11/2015 10:24 AM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defTabSz="914099" eaLnBrk="0" hangingPunct="0"/>
            <a:r>
              <a:rPr lang="en-US" sz="40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  <a:endParaRPr lang="en-US" sz="400" dirty="0" smtClean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5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2069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http://www.pivotal.io/big-data/case-study/leading-video-company-scales-to-serve-4-billion-videos-with-800-percent-query-performance-improvement-hulu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82FD33-6CC1-49FC-9A21-AEA1C5B2C004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9067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45862" lvl="1" indent="-228600">
              <a:buAutoNum type="arabicParenR"/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  <a:endParaRPr lang="en-US" sz="400" dirty="0" smtClean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6/11/2015 10:24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4932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  <a:endParaRPr lang="en-US" sz="400" dirty="0" smtClean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7D10C09F-FCA1-48C8-B40D-42E1045D109E}" type="datetime8">
              <a:rPr lang="en-US" smtClean="0">
                <a:solidFill>
                  <a:prstClr val="black"/>
                </a:solidFill>
              </a:rPr>
              <a:pPr/>
              <a:t>6/11/2015 10:24 AM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>
                <a:solidFill>
                  <a:prstClr val="black"/>
                </a:solidFill>
              </a:rPr>
              <a:pPr/>
              <a:t>36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4652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baseline="0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  <a:endParaRPr lang="en-US" sz="400" dirty="0" smtClean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6/11/2015 10:24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832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  <a:endParaRPr lang="en-US" sz="400" dirty="0" smtClean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6/11/2015 10:24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731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 smtClean="0"/>
              <a:t>How</a:t>
            </a:r>
            <a:r>
              <a:rPr lang="es-ES" dirty="0" smtClean="0"/>
              <a:t> to </a:t>
            </a:r>
            <a:r>
              <a:rPr lang="es-ES" dirty="0" err="1" smtClean="0"/>
              <a:t>create</a:t>
            </a:r>
            <a:r>
              <a:rPr lang="es-ES" dirty="0" smtClean="0"/>
              <a:t> </a:t>
            </a:r>
            <a:r>
              <a:rPr lang="es-ES" dirty="0" err="1" smtClean="0"/>
              <a:t>InRole</a:t>
            </a:r>
            <a:r>
              <a:rPr lang="es-ES" dirty="0" smtClean="0"/>
              <a:t> </a:t>
            </a:r>
            <a:r>
              <a:rPr lang="es-ES" dirty="0" err="1" smtClean="0"/>
              <a:t>via</a:t>
            </a:r>
            <a:r>
              <a:rPr lang="es-ES" dirty="0" smtClean="0"/>
              <a:t> </a:t>
            </a:r>
            <a:r>
              <a:rPr lang="es-ES" dirty="0" err="1" smtClean="0"/>
              <a:t>PowerShell</a:t>
            </a:r>
            <a:endParaRPr lang="es-ES" dirty="0" smtClean="0"/>
          </a:p>
          <a:p>
            <a:r>
              <a:rPr lang="es-ES" dirty="0" err="1" smtClean="0"/>
              <a:t>Add-AzureCacheWorkerRole</a:t>
            </a:r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r>
              <a:rPr lang="es-ES" dirty="0" err="1" smtClean="0"/>
              <a:t>How</a:t>
            </a:r>
            <a:r>
              <a:rPr lang="es-ES" dirty="0" smtClean="0"/>
              <a:t> to </a:t>
            </a:r>
            <a:r>
              <a:rPr lang="es-ES" dirty="0" err="1" smtClean="0"/>
              <a:t>create</a:t>
            </a:r>
            <a:r>
              <a:rPr lang="es-ES" dirty="0" smtClean="0"/>
              <a:t> </a:t>
            </a:r>
            <a:r>
              <a:rPr lang="es-ES" dirty="0" err="1" smtClean="0"/>
              <a:t>Redis</a:t>
            </a:r>
            <a:r>
              <a:rPr lang="es-ES" dirty="0" smtClean="0"/>
              <a:t> </a:t>
            </a:r>
            <a:r>
              <a:rPr lang="es-ES" dirty="0" err="1" smtClean="0"/>
              <a:t>via</a:t>
            </a:r>
            <a:r>
              <a:rPr lang="es-ES" dirty="0" smtClean="0"/>
              <a:t> </a:t>
            </a:r>
            <a:r>
              <a:rPr lang="es-ES" dirty="0" err="1" smtClean="0"/>
              <a:t>PowerShell</a:t>
            </a:r>
            <a:endParaRPr lang="es-ES" dirty="0" smtClean="0"/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Segoe UI Light" pitchFamily="34" charset="0"/>
                <a:ea typeface="+mn-ea"/>
                <a:cs typeface="+mn-cs"/>
              </a:rPr>
              <a:t>You could try updating your PowerShell Module to one released on or after October 4.</a:t>
            </a:r>
            <a:b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Segoe UI Light" pitchFamily="34" charset="0"/>
                <a:ea typeface="+mn-ea"/>
                <a:cs typeface="+mn-cs"/>
              </a:rPr>
            </a:b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Segoe UI Light" pitchFamily="34" charset="0"/>
                <a:ea typeface="+mn-ea"/>
                <a:cs typeface="+mn-cs"/>
              </a:rPr>
              <a:t>You could use the following link: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Segoe UI Light" pitchFamily="34" charset="0"/>
                <a:ea typeface="+mn-ea"/>
                <a:cs typeface="+mn-cs"/>
                <a:hlinkClick r:id="rId3"/>
              </a:rPr>
              <a:t>https://github.com/Azure/azure-sdk-tools/releases</a:t>
            </a:r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Segoe UI Light" pitchFamily="34" charset="0"/>
              <a:ea typeface="+mn-ea"/>
              <a:cs typeface="+mn-cs"/>
            </a:endParaRP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Segoe UI Light" pitchFamily="34" charset="0"/>
                <a:ea typeface="+mn-ea"/>
                <a:cs typeface="+mn-cs"/>
              </a:rPr>
              <a:t>Switch to Azure Resource Manager Mode (Switch-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Segoe UI Light" pitchFamily="34" charset="0"/>
                <a:ea typeface="+mn-ea"/>
                <a:cs typeface="+mn-cs"/>
              </a:rPr>
              <a:t>AzureMode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Segoe UI Light" pitchFamily="34" charset="0"/>
                <a:ea typeface="+mn-ea"/>
                <a:cs typeface="+mn-cs"/>
              </a:rPr>
              <a:t> 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Segoe UI Light" pitchFamily="34" charset="0"/>
                <a:ea typeface="+mn-ea"/>
                <a:cs typeface="+mn-cs"/>
              </a:rPr>
              <a:t>AzureResourceManager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Segoe UI Light" pitchFamily="34" charset="0"/>
                <a:ea typeface="+mn-ea"/>
                <a:cs typeface="+mn-cs"/>
              </a:rPr>
              <a:t>) and you could try the following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Segoe UI Light" pitchFamily="34" charset="0"/>
                <a:ea typeface="+mn-ea"/>
                <a:cs typeface="+mn-cs"/>
              </a:rPr>
              <a:t>cmdlets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Segoe UI Light" pitchFamily="34" charset="0"/>
                <a:ea typeface="+mn-ea"/>
                <a:cs typeface="+mn-cs"/>
              </a:rPr>
              <a:t>: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Segoe UI Light" pitchFamily="34" charset="0"/>
                <a:ea typeface="+mn-ea"/>
                <a:cs typeface="+mn-cs"/>
              </a:rPr>
              <a:t>New-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Segoe UI Light" pitchFamily="34" charset="0"/>
                <a:ea typeface="+mn-ea"/>
                <a:cs typeface="+mn-cs"/>
              </a:rPr>
              <a:t>AzureRedisCache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Segoe UI Light" pitchFamily="34" charset="0"/>
                <a:ea typeface="+mn-ea"/>
                <a:cs typeface="+mn-cs"/>
              </a:rPr>
              <a:t/>
            </a:r>
            <a:b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Segoe UI Light" pitchFamily="34" charset="0"/>
                <a:ea typeface="+mn-ea"/>
                <a:cs typeface="+mn-cs"/>
              </a:rPr>
            </a:b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Segoe UI Light" pitchFamily="34" charset="0"/>
                <a:ea typeface="+mn-ea"/>
                <a:cs typeface="+mn-cs"/>
              </a:rPr>
              <a:t>Get-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Segoe UI Light" pitchFamily="34" charset="0"/>
                <a:ea typeface="+mn-ea"/>
                <a:cs typeface="+mn-cs"/>
              </a:rPr>
              <a:t>AzureRedisCache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Segoe UI Light" pitchFamily="34" charset="0"/>
                <a:ea typeface="+mn-ea"/>
                <a:cs typeface="+mn-cs"/>
              </a:rPr>
              <a:t/>
            </a:r>
            <a:b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Segoe UI Light" pitchFamily="34" charset="0"/>
                <a:ea typeface="+mn-ea"/>
                <a:cs typeface="+mn-cs"/>
              </a:rPr>
            </a:b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Segoe UI Light" pitchFamily="34" charset="0"/>
                <a:ea typeface="+mn-ea"/>
                <a:cs typeface="+mn-cs"/>
              </a:rPr>
              <a:t>Set-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Segoe UI Light" pitchFamily="34" charset="0"/>
                <a:ea typeface="+mn-ea"/>
                <a:cs typeface="+mn-cs"/>
              </a:rPr>
              <a:t>AzureRedisCache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Segoe UI Light" pitchFamily="34" charset="0"/>
                <a:ea typeface="+mn-ea"/>
                <a:cs typeface="+mn-cs"/>
              </a:rPr>
              <a:t/>
            </a:r>
            <a:b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Segoe UI Light" pitchFamily="34" charset="0"/>
                <a:ea typeface="+mn-ea"/>
                <a:cs typeface="+mn-cs"/>
              </a:rPr>
            </a:b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Segoe UI Light" pitchFamily="34" charset="0"/>
                <a:ea typeface="+mn-ea"/>
                <a:cs typeface="+mn-cs"/>
              </a:rPr>
              <a:t>Remove-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Segoe UI Light" pitchFamily="34" charset="0"/>
                <a:ea typeface="+mn-ea"/>
                <a:cs typeface="+mn-cs"/>
              </a:rPr>
              <a:t>AzureRedisCache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Segoe UI Light" pitchFamily="34" charset="0"/>
                <a:ea typeface="+mn-ea"/>
                <a:cs typeface="+mn-cs"/>
              </a:rPr>
              <a:t/>
            </a:r>
            <a:b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Segoe UI Light" pitchFamily="34" charset="0"/>
                <a:ea typeface="+mn-ea"/>
                <a:cs typeface="+mn-cs"/>
              </a:rPr>
            </a:b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Segoe UI Light" pitchFamily="34" charset="0"/>
                <a:ea typeface="+mn-ea"/>
                <a:cs typeface="+mn-cs"/>
              </a:rPr>
              <a:t>New-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Segoe UI Light" pitchFamily="34" charset="0"/>
                <a:ea typeface="+mn-ea"/>
                <a:cs typeface="+mn-cs"/>
              </a:rPr>
              <a:t>AzureRedisCacheKey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Segoe UI Light" pitchFamily="34" charset="0"/>
                <a:ea typeface="+mn-ea"/>
                <a:cs typeface="+mn-cs"/>
              </a:rPr>
              <a:t/>
            </a:r>
            <a:b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Segoe UI Light" pitchFamily="34" charset="0"/>
                <a:ea typeface="+mn-ea"/>
                <a:cs typeface="+mn-cs"/>
              </a:rPr>
            </a:b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Segoe UI Light" pitchFamily="34" charset="0"/>
                <a:ea typeface="+mn-ea"/>
                <a:cs typeface="+mn-cs"/>
              </a:rPr>
              <a:t>Get-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Segoe UI Light" pitchFamily="34" charset="0"/>
                <a:ea typeface="+mn-ea"/>
                <a:cs typeface="+mn-cs"/>
              </a:rPr>
              <a:t>AzureRedisCacheKey</a:t>
            </a:r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Segoe UI Light" pitchFamily="34" charset="0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82FD33-6CC1-49FC-9A21-AEA1C5B2C00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1704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smtClean="0"/>
              <a:t>More </a:t>
            </a:r>
            <a:r>
              <a:rPr lang="es-ES" dirty="0" err="1" smtClean="0"/>
              <a:t>info</a:t>
            </a:r>
            <a:r>
              <a:rPr lang="es-ES" dirty="0" smtClean="0"/>
              <a:t>: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smtClean="0">
                <a:hlinkClick r:id="rId3"/>
              </a:rPr>
              <a:t>http://blog.pivotal.io/pivotal/case-studies-2/case-study-staple-yourself-to-a-tweet-to-understand-30-billion-redis-updates-per-day</a:t>
            </a:r>
            <a:r>
              <a:rPr lang="en-US" dirty="0" smtClean="0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hlinkClick r:id="rId4"/>
              </a:rPr>
              <a:t>http://www.infoq.com/presentations/Twitter-Timeline-Scalability</a:t>
            </a:r>
            <a:r>
              <a:rPr lang="en-US" dirty="0" smtClean="0"/>
              <a:t> </a:t>
            </a:r>
            <a:endParaRPr lang="es-ES_tradnl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82FD33-6CC1-49FC-9A21-AEA1C5B2C004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7886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  <a:endParaRPr lang="en-US" sz="400" dirty="0" smtClean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6/11/2015 10:24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9399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  <a:endParaRPr lang="en-US" sz="400" dirty="0" smtClean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7D10C09F-FCA1-48C8-B40D-42E1045D109E}" type="datetime8">
              <a:rPr lang="en-US" smtClean="0"/>
              <a:t>6/11/2015 10:24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7539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08EB6-D09E-4580-8CD6-DDB14511944F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fld id="{6108602D-D426-4C00-B215-BFA18C076426}" type="datetime8">
              <a:rPr lang="en-US" smtClean="0">
                <a:solidFill>
                  <a:prstClr val="black"/>
                </a:solidFill>
              </a:rPr>
              <a:pPr/>
              <a:t>6/11/2015 10:24 AM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defTabSz="914099" eaLnBrk="0" hangingPunct="0"/>
            <a:r>
              <a:rPr lang="en-US" sz="40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  <a:endParaRPr lang="en-US" sz="400" dirty="0" smtClean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5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9714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08EB6-D09E-4580-8CD6-DDB14511944F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fld id="{6108602D-D426-4C00-B215-BFA18C076426}" type="datetime8">
              <a:rPr lang="en-US" smtClean="0">
                <a:solidFill>
                  <a:prstClr val="black"/>
                </a:solidFill>
              </a:rPr>
              <a:pPr/>
              <a:t>6/11/2015 10:24 AM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defTabSz="914099" eaLnBrk="0" hangingPunct="0"/>
            <a:r>
              <a:rPr lang="en-US" sz="40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  <a:endParaRPr lang="en-US" sz="400" dirty="0" smtClean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5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3859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08EB6-D09E-4580-8CD6-DDB14511944F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fld id="{6108602D-D426-4C00-B215-BFA18C076426}" type="datetime8">
              <a:rPr lang="en-US" smtClean="0">
                <a:solidFill>
                  <a:prstClr val="black"/>
                </a:solidFill>
              </a:rPr>
              <a:pPr/>
              <a:t>6/11/2015 10:24 AM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defTabSz="914099" eaLnBrk="0" hangingPunct="0"/>
            <a:r>
              <a:rPr lang="en-US" sz="40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  <a:endParaRPr lang="en-US" sz="400" dirty="0" smtClean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5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7046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08EB6-D09E-4580-8CD6-DDB14511944F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fld id="{6108602D-D426-4C00-B215-BFA18C076426}" type="datetime8">
              <a:rPr lang="en-US" smtClean="0">
                <a:solidFill>
                  <a:prstClr val="black"/>
                </a:solidFill>
              </a:rPr>
              <a:pPr/>
              <a:t>6/11/2015 10:24 AM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defTabSz="914099" eaLnBrk="0" hangingPunct="0"/>
            <a:r>
              <a:rPr lang="en-US" sz="40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  <a:endParaRPr lang="en-US" sz="400" dirty="0" smtClean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5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620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9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0.xml"/></Relationships>
</file>

<file path=ppt/slideLayouts/_rels/slideLayout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1.xml"/></Relationships>
</file>

<file path=ppt/slideLayouts/_rels/slideLayout2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1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hoto_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" t="7802" r="25000" b="7802"/>
          <a:stretch/>
        </p:blipFill>
        <p:spPr>
          <a:xfrm>
            <a:off x="1" y="0"/>
            <a:ext cx="9326880" cy="6995517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274638" y="2125677"/>
            <a:ext cx="5029200" cy="3566160"/>
          </a:xfrm>
          <a:prstGeom prst="rect">
            <a:avLst/>
          </a:prstGeom>
          <a:solidFill>
            <a:srgbClr val="5C2D91">
              <a:alpha val="91000"/>
            </a:srgb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2865" tIns="82293" rIns="102865" bIns="8229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524446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35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    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274638" y="2125677"/>
            <a:ext cx="5029200" cy="1828800"/>
          </a:xfrm>
          <a:noFill/>
        </p:spPr>
        <p:txBody>
          <a:bodyPr lIns="146304" tIns="91440" rIns="146304" bIns="91440" anchor="t" anchorCtr="0"/>
          <a:lstStyle>
            <a:lvl1pPr>
              <a:defRPr sz="3600" spc="-56" baseline="0">
                <a:gradFill>
                  <a:gsLst>
                    <a:gs pos="76768">
                      <a:srgbClr val="FFFFFF"/>
                    </a:gs>
                    <a:gs pos="53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274638" y="3954457"/>
            <a:ext cx="5029200" cy="1737360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100">
                <a:gradFill>
                  <a:gsLst>
                    <a:gs pos="76768">
                      <a:srgbClr val="FFFFFF"/>
                    </a:gs>
                    <a:gs pos="53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457089" y="6241265"/>
            <a:ext cx="1276684" cy="273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675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514" y="1211287"/>
            <a:ext cx="4206240" cy="1814343"/>
          </a:xfrm>
        </p:spPr>
        <p:txBody>
          <a:bodyPr wrap="square">
            <a:spAutoFit/>
          </a:bodyPr>
          <a:lstStyle>
            <a:lvl1pPr marL="161606" indent="-161606">
              <a:spcBef>
                <a:spcPts val="689"/>
              </a:spcBef>
              <a:buClr>
                <a:schemeClr val="tx1"/>
              </a:buClr>
              <a:buFont typeface="Arial" pitchFamily="34" charset="0"/>
              <a:buChar char="•"/>
              <a:defRPr sz="2400"/>
            </a:lvl1pPr>
            <a:lvl2pPr marL="298741" indent="-131155">
              <a:defRPr sz="1500"/>
            </a:lvl2pPr>
            <a:lvl3pPr marL="393464" indent="-94723">
              <a:tabLst/>
              <a:defRPr sz="1500"/>
            </a:lvl3pPr>
            <a:lvl4pPr marL="495473" indent="-102009">
              <a:defRPr/>
            </a:lvl4pPr>
            <a:lvl5pPr marL="590196" indent="-94723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846113" y="1211287"/>
            <a:ext cx="4206240" cy="1814343"/>
          </a:xfrm>
        </p:spPr>
        <p:txBody>
          <a:bodyPr wrap="square">
            <a:spAutoFit/>
          </a:bodyPr>
          <a:lstStyle>
            <a:lvl1pPr marL="161606" indent="-161606">
              <a:spcBef>
                <a:spcPts val="689"/>
              </a:spcBef>
              <a:buClr>
                <a:schemeClr val="tx1"/>
              </a:buClr>
              <a:buFont typeface="Arial" pitchFamily="34" charset="0"/>
              <a:buChar char="•"/>
              <a:defRPr sz="2400"/>
            </a:lvl1pPr>
            <a:lvl2pPr marL="298741" indent="-131155">
              <a:defRPr sz="1500"/>
            </a:lvl2pPr>
            <a:lvl3pPr marL="393464" indent="-94723">
              <a:tabLst/>
              <a:defRPr sz="1500"/>
            </a:lvl3pPr>
            <a:lvl4pPr marL="495473" indent="-102009">
              <a:defRPr/>
            </a:lvl4pPr>
            <a:lvl5pPr marL="590196" indent="-94723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625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989431"/>
            <a:ext cx="8777288" cy="1015663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6000" spc="-75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8401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46999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8806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89732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5886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2" y="1212849"/>
            <a:ext cx="9326563" cy="5781676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976" tIns="34976" rIns="34976" bIns="349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99261" fontAlgn="base">
              <a:spcBef>
                <a:spcPct val="0"/>
              </a:spcBef>
              <a:spcAft>
                <a:spcPct val="0"/>
              </a:spcAft>
            </a:pPr>
            <a:endParaRPr lang="en-US" sz="135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221160"/>
            <a:ext cx="8777287" cy="2037481"/>
          </a:xfrm>
        </p:spPr>
        <p:txBody>
          <a:bodyPr/>
          <a:lstStyle>
            <a:lvl1pPr marL="0" indent="0">
              <a:buNone/>
              <a:defRPr sz="32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259880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43839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610841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78814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6969507" y="6361587"/>
            <a:ext cx="2357056" cy="627864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 smtClean="0">
                <a:gradFill>
                  <a:gsLst>
                    <a:gs pos="2917">
                      <a:srgbClr val="505050"/>
                    </a:gs>
                    <a:gs pos="30000">
                      <a:srgbClr val="505050"/>
                    </a:gs>
                  </a:gsLst>
                  <a:lin ang="5400000" scaled="0"/>
                </a:gradFill>
              </a:rPr>
              <a:t>#</a:t>
            </a:r>
            <a:r>
              <a:rPr lang="en-US" sz="2400" dirty="0" err="1" smtClean="0">
                <a:gradFill>
                  <a:gsLst>
                    <a:gs pos="2917">
                      <a:srgbClr val="505050"/>
                    </a:gs>
                    <a:gs pos="30000">
                      <a:srgbClr val="505050"/>
                    </a:gs>
                  </a:gsLst>
                  <a:lin ang="5400000" scaled="0"/>
                </a:gradFill>
              </a:rPr>
              <a:t>DNNConnect</a:t>
            </a:r>
            <a:endParaRPr lang="es-ES" sz="2400" dirty="0" err="1" smtClean="0">
              <a:gradFill>
                <a:gsLst>
                  <a:gs pos="2917">
                    <a:srgbClr val="505050"/>
                  </a:gs>
                  <a:gs pos="30000">
                    <a:srgbClr val="505050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2557667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88702" y="6321406"/>
            <a:ext cx="8777288" cy="37625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46304" rIns="182880" bIns="146304" numCol="1" anchor="t" anchorCtr="0" compatLnSpc="1">
            <a:prstTxWarp prst="textNoShape">
              <a:avLst/>
            </a:prstTxWarp>
            <a:spAutoFit/>
          </a:bodyPr>
          <a:lstStyle/>
          <a:p>
            <a:pPr defTabSz="699124" eaLnBrk="0" hangingPunct="0"/>
            <a:r>
              <a:rPr lang="en-US" sz="525" dirty="0">
                <a:gradFill>
                  <a:gsLst>
                    <a:gs pos="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  <a:cs typeface="Segoe UI" pitchFamily="34" charset="0"/>
              </a:rPr>
              <a:t>© </a:t>
            </a:r>
            <a:r>
              <a:rPr lang="en-US" sz="525" dirty="0" smtClean="0">
                <a:gradFill>
                  <a:gsLst>
                    <a:gs pos="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  <a:cs typeface="Segoe UI" pitchFamily="34" charset="0"/>
              </a:rPr>
              <a:t>2014 </a:t>
            </a:r>
            <a:r>
              <a:rPr lang="en-US" sz="525" dirty="0">
                <a:gradFill>
                  <a:gsLst>
                    <a:gs pos="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  <a:cs typeface="Segoe UI" pitchFamily="34" charset="0"/>
              </a:rPr>
              <a:t>Microsoft Corporation. All rights reserved. 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459230" y="3145040"/>
            <a:ext cx="3288506" cy="70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3866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8777288" cy="2443746"/>
          </a:xfrm>
          <a:prstGeom prst="rect">
            <a:avLst/>
          </a:prstGeom>
        </p:spPr>
        <p:txBody>
          <a:bodyPr/>
          <a:lstStyle>
            <a:lvl1pPr marL="217856" indent="-217856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28568" indent="-210713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646424" indent="-217856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817851" indent="-171427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989278" indent="-171427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363076"/>
            <a:ext cx="9326564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200" spc="-3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8187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hoto_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" t="7802" r="25000" b="7802"/>
          <a:stretch/>
        </p:blipFill>
        <p:spPr>
          <a:xfrm>
            <a:off x="0" y="0"/>
            <a:ext cx="9326880" cy="6995517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274638" y="2125677"/>
            <a:ext cx="5029200" cy="3566160"/>
          </a:xfrm>
          <a:prstGeom prst="rect">
            <a:avLst/>
          </a:prstGeom>
          <a:solidFill>
            <a:srgbClr val="5C2D91">
              <a:alpha val="91000"/>
            </a:srgb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48" tIns="109719" rIns="137148" bIns="10971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9926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    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274638" y="2125677"/>
            <a:ext cx="5029200" cy="1828800"/>
          </a:xfrm>
          <a:noFill/>
        </p:spPr>
        <p:txBody>
          <a:bodyPr lIns="146304" tIns="91440" rIns="146304" bIns="91440" anchor="t" anchorCtr="0"/>
          <a:lstStyle>
            <a:lvl1pPr>
              <a:defRPr sz="4800" spc="-75" baseline="0">
                <a:gradFill>
                  <a:gsLst>
                    <a:gs pos="76768">
                      <a:srgbClr val="FFFFFF"/>
                    </a:gs>
                    <a:gs pos="53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274638" y="3954457"/>
            <a:ext cx="5029200" cy="1737360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800">
                <a:gradFill>
                  <a:gsLst>
                    <a:gs pos="76768">
                      <a:srgbClr val="FFFFFF"/>
                    </a:gs>
                    <a:gs pos="53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457088" y="6241265"/>
            <a:ext cx="1276684" cy="273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771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38" y="3954457"/>
            <a:ext cx="6400800" cy="1830388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800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17165"/>
            <a:ext cx="7315200" cy="1837298"/>
          </a:xfrm>
          <a:noFill/>
        </p:spPr>
        <p:txBody>
          <a:bodyPr lIns="146304" tIns="91440" rIns="146304" bIns="91440" anchor="t" anchorCtr="0"/>
          <a:lstStyle>
            <a:lvl1pPr>
              <a:defRPr sz="4800" spc="-75" baseline="0">
                <a:gradFill>
                  <a:gsLst>
                    <a:gs pos="3333">
                      <a:schemeClr val="tx2"/>
                    </a:gs>
                    <a:gs pos="39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457201" y="6240429"/>
            <a:ext cx="1280587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712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1357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lor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8777288" cy="1969770"/>
          </a:xfrm>
        </p:spPr>
        <p:txBody>
          <a:bodyPr lIns="164592" rIns="164592"/>
          <a:lstStyle>
            <a:lvl1pPr marL="0" indent="0">
              <a:buNone/>
              <a:defRPr sz="36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171427" indent="0">
              <a:buNone/>
              <a:defRPr/>
            </a:lvl3pPr>
            <a:lvl4pPr marL="342854" indent="0">
              <a:buNone/>
              <a:defRPr/>
            </a:lvl4pPr>
            <a:lvl5pPr marL="514281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8000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8777288" cy="1969770"/>
          </a:xfrm>
        </p:spPr>
        <p:txBody>
          <a:bodyPr lIns="164592" rIns="164592"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171427" indent="0">
              <a:buNone/>
              <a:defRPr/>
            </a:lvl3pPr>
            <a:lvl4pPr marL="342854" indent="0">
              <a:buNone/>
              <a:defRPr/>
            </a:lvl4pPr>
            <a:lvl5pPr marL="514281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3165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st level colo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8777288" cy="2037481"/>
          </a:xfrm>
        </p:spPr>
        <p:txBody>
          <a:bodyPr wrap="square">
            <a:spAutoFit/>
          </a:bodyPr>
          <a:lstStyle>
            <a:lvl1pPr>
              <a:defRPr sz="36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4462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8777288" cy="2037481"/>
          </a:xfrm>
        </p:spPr>
        <p:txBody>
          <a:bodyPr wrap="square">
            <a:spAutoFit/>
          </a:bodyPr>
          <a:lstStyle>
            <a:lvl1pPr>
              <a:defRPr sz="36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0158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2-color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49"/>
            <a:ext cx="4206240" cy="2357568"/>
          </a:xfrm>
        </p:spPr>
        <p:txBody>
          <a:bodyPr wrap="square">
            <a:spAutoFit/>
          </a:bodyPr>
          <a:lstStyle>
            <a:lvl1pPr marL="0" indent="0">
              <a:spcBef>
                <a:spcPts val="918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173808" indent="0">
              <a:buNone/>
              <a:tabLst/>
              <a:defRPr sz="2000"/>
            </a:lvl3pPr>
            <a:lvl4pPr marL="345235" indent="0">
              <a:buNone/>
              <a:defRPr/>
            </a:lvl4pPr>
            <a:lvl5pPr marL="514281" indent="0"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846113" y="1211287"/>
            <a:ext cx="4206240" cy="2357568"/>
          </a:xfrm>
        </p:spPr>
        <p:txBody>
          <a:bodyPr wrap="square">
            <a:spAutoFit/>
          </a:bodyPr>
          <a:lstStyle>
            <a:lvl1pPr marL="0" indent="0">
              <a:spcBef>
                <a:spcPts val="918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173808" indent="0">
              <a:buNone/>
              <a:tabLst/>
              <a:defRPr sz="2000"/>
            </a:lvl3pPr>
            <a:lvl4pPr marL="345235" indent="0">
              <a:buNone/>
              <a:defRPr/>
            </a:lvl4pPr>
            <a:lvl5pPr marL="514281" indent="0"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7233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1287"/>
            <a:ext cx="4206240" cy="2357568"/>
          </a:xfrm>
        </p:spPr>
        <p:txBody>
          <a:bodyPr wrap="square">
            <a:spAutoFit/>
          </a:bodyPr>
          <a:lstStyle>
            <a:lvl1pPr marL="0" indent="0">
              <a:spcBef>
                <a:spcPts val="918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173808" indent="0">
              <a:buNone/>
              <a:tabLst/>
              <a:defRPr sz="2000"/>
            </a:lvl3pPr>
            <a:lvl4pPr marL="345235" indent="0">
              <a:buNone/>
              <a:defRPr/>
            </a:lvl4pPr>
            <a:lvl5pPr marL="514281" indent="0"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846113" y="1211287"/>
            <a:ext cx="4206240" cy="2357568"/>
          </a:xfrm>
        </p:spPr>
        <p:txBody>
          <a:bodyPr wrap="square">
            <a:spAutoFit/>
          </a:bodyPr>
          <a:lstStyle>
            <a:lvl1pPr marL="0" indent="0">
              <a:spcBef>
                <a:spcPts val="918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173808" indent="0">
              <a:buNone/>
              <a:tabLst/>
              <a:defRPr sz="2000"/>
            </a:lvl3pPr>
            <a:lvl4pPr marL="345235" indent="0">
              <a:buNone/>
              <a:defRPr/>
            </a:lvl4pPr>
            <a:lvl5pPr marL="514281" indent="0"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8957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 1st level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209" y="1211287"/>
            <a:ext cx="4206240" cy="2357568"/>
          </a:xfrm>
        </p:spPr>
        <p:txBody>
          <a:bodyPr wrap="square">
            <a:spAutoFit/>
          </a:bodyPr>
          <a:lstStyle>
            <a:lvl1pPr marL="215475" indent="-215475">
              <a:spcBef>
                <a:spcPts val="918"/>
              </a:spcBef>
              <a:buClr>
                <a:schemeClr val="tx2"/>
              </a:buClr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398321" indent="-174873">
              <a:defRPr sz="2000"/>
            </a:lvl2pPr>
            <a:lvl3pPr marL="524619" indent="-126297">
              <a:tabLst/>
              <a:defRPr sz="2000"/>
            </a:lvl3pPr>
            <a:lvl4pPr marL="660630" indent="-136012">
              <a:defRPr/>
            </a:lvl4pPr>
            <a:lvl5pPr marL="786928" indent="-126297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846113" y="1211287"/>
            <a:ext cx="4206240" cy="2357568"/>
          </a:xfrm>
        </p:spPr>
        <p:txBody>
          <a:bodyPr wrap="square">
            <a:spAutoFit/>
          </a:bodyPr>
          <a:lstStyle>
            <a:lvl1pPr marL="215475" indent="-215475">
              <a:spcBef>
                <a:spcPts val="918"/>
              </a:spcBef>
              <a:buClr>
                <a:schemeClr val="tx2"/>
              </a:buClr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398321" indent="-174873">
              <a:defRPr sz="2000"/>
            </a:lvl2pPr>
            <a:lvl3pPr marL="524619" indent="-126297">
              <a:tabLst/>
              <a:defRPr sz="2000"/>
            </a:lvl3pPr>
            <a:lvl4pPr marL="660630" indent="-136012">
              <a:defRPr/>
            </a:lvl4pPr>
            <a:lvl5pPr marL="786928" indent="-126297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7423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514" y="1211287"/>
            <a:ext cx="4206240" cy="2357568"/>
          </a:xfrm>
        </p:spPr>
        <p:txBody>
          <a:bodyPr wrap="square">
            <a:spAutoFit/>
          </a:bodyPr>
          <a:lstStyle>
            <a:lvl1pPr marL="215475" indent="-215475">
              <a:spcBef>
                <a:spcPts val="918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398321" indent="-174873">
              <a:defRPr sz="2000"/>
            </a:lvl2pPr>
            <a:lvl3pPr marL="524619" indent="-126297">
              <a:tabLst/>
              <a:defRPr sz="2000"/>
            </a:lvl3pPr>
            <a:lvl4pPr marL="660630" indent="-136012">
              <a:defRPr/>
            </a:lvl4pPr>
            <a:lvl5pPr marL="786928" indent="-126297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846113" y="1211287"/>
            <a:ext cx="4206240" cy="2357568"/>
          </a:xfrm>
        </p:spPr>
        <p:txBody>
          <a:bodyPr wrap="square">
            <a:spAutoFit/>
          </a:bodyPr>
          <a:lstStyle>
            <a:lvl1pPr marL="215475" indent="-215475">
              <a:spcBef>
                <a:spcPts val="918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398321" indent="-174873">
              <a:defRPr sz="2000"/>
            </a:lvl2pPr>
            <a:lvl3pPr marL="524619" indent="-126297">
              <a:tabLst/>
              <a:defRPr sz="2000"/>
            </a:lvl3pPr>
            <a:lvl4pPr marL="660630" indent="-136012">
              <a:defRPr/>
            </a:lvl4pPr>
            <a:lvl5pPr marL="786928" indent="-126297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1536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2611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1209973"/>
            <a:ext cx="7315202" cy="2751698"/>
          </a:xfrm>
          <a:noFill/>
        </p:spPr>
        <p:txBody>
          <a:bodyPr tIns="91440" bIns="91440" anchor="t" anchorCtr="0"/>
          <a:lstStyle>
            <a:lvl1pPr>
              <a:defRPr sz="6000" spc="-75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Demo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39" y="3954466"/>
            <a:ext cx="7315200" cy="1829593"/>
          </a:xfrm>
          <a:noFill/>
        </p:spPr>
        <p:txBody>
          <a:bodyPr lIns="182880" tIns="146304" rIns="182880" bIns="146304">
            <a:noAutofit/>
          </a:bodyPr>
          <a:lstStyle>
            <a:lvl1pPr marL="0" indent="0">
              <a:spcBef>
                <a:spcPts val="0"/>
              </a:spcBef>
              <a:buNone/>
              <a:defRPr sz="2800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2112218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1209973"/>
            <a:ext cx="7315202" cy="2751698"/>
          </a:xfrm>
          <a:noFill/>
        </p:spPr>
        <p:txBody>
          <a:bodyPr tIns="91440" bIns="91440" anchor="t" anchorCtr="0"/>
          <a:lstStyle>
            <a:lvl1pPr>
              <a:defRPr sz="4500" spc="-56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Demo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40" y="3954468"/>
            <a:ext cx="7315200" cy="1829593"/>
          </a:xfrm>
          <a:noFill/>
        </p:spPr>
        <p:txBody>
          <a:bodyPr lIns="182880" tIns="146304" rIns="182880" bIns="146304">
            <a:noAutofit/>
          </a:bodyPr>
          <a:lstStyle>
            <a:lvl1pPr marL="0" indent="0">
              <a:spcBef>
                <a:spcPts val="0"/>
              </a:spcBef>
              <a:buNone/>
              <a:defRPr sz="2100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29238619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7" y="1209973"/>
            <a:ext cx="7315201" cy="2751698"/>
          </a:xfrm>
          <a:noFill/>
        </p:spPr>
        <p:txBody>
          <a:bodyPr tIns="91440" bIns="91440" anchor="t" anchorCtr="0"/>
          <a:lstStyle>
            <a:lvl1pPr>
              <a:defRPr lang="en-US" sz="6000" b="0" kern="1200" cap="none" spc="-75" baseline="0" dirty="0">
                <a:ln w="3175"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 smtClean="0"/>
              <a:t>Video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5474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989431"/>
            <a:ext cx="8777288" cy="1015663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6000" spc="-75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0699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989431"/>
            <a:ext cx="8768201" cy="1015663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6000" spc="-75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8193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989431"/>
            <a:ext cx="8777288" cy="1015663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6000" spc="-75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2733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33917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12664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29887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88762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2" y="1212849"/>
            <a:ext cx="9326563" cy="5781676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976" tIns="34976" rIns="34976" bIns="349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99261" fontAlgn="base">
              <a:spcBef>
                <a:spcPct val="0"/>
              </a:spcBef>
              <a:spcAft>
                <a:spcPct val="0"/>
              </a:spcAft>
            </a:pPr>
            <a:endParaRPr lang="en-US" sz="135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221160"/>
            <a:ext cx="8777287" cy="2037481"/>
          </a:xfrm>
        </p:spPr>
        <p:txBody>
          <a:bodyPr/>
          <a:lstStyle>
            <a:lvl1pPr marL="0" indent="0">
              <a:buNone/>
              <a:defRPr sz="32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259880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43839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610841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78814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6376608" y="6305574"/>
            <a:ext cx="2980368" cy="627864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 smtClean="0">
                <a:gradFill>
                  <a:gsLst>
                    <a:gs pos="2917">
                      <a:srgbClr val="505050"/>
                    </a:gs>
                    <a:gs pos="30000">
                      <a:srgbClr val="505050"/>
                    </a:gs>
                  </a:gsLst>
                  <a:lin ang="5400000" scaled="0"/>
                </a:gradFill>
              </a:rPr>
              <a:t>#dotNETSpain2015</a:t>
            </a:r>
            <a:endParaRPr lang="es-ES" sz="2400" dirty="0" err="1" smtClean="0">
              <a:gradFill>
                <a:gsLst>
                  <a:gs pos="2917">
                    <a:srgbClr val="505050"/>
                  </a:gs>
                  <a:gs pos="30000">
                    <a:srgbClr val="505050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4295228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88702" y="6321406"/>
            <a:ext cx="8777288" cy="37625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46304" rIns="182880" bIns="146304" numCol="1" anchor="t" anchorCtr="0" compatLnSpc="1">
            <a:prstTxWarp prst="textNoShape">
              <a:avLst/>
            </a:prstTxWarp>
            <a:spAutoFit/>
          </a:bodyPr>
          <a:lstStyle/>
          <a:p>
            <a:pPr defTabSz="699124" eaLnBrk="0" hangingPunct="0"/>
            <a:r>
              <a:rPr lang="en-US" sz="525" dirty="0">
                <a:gradFill>
                  <a:gsLst>
                    <a:gs pos="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  <a:cs typeface="Segoe UI" pitchFamily="34" charset="0"/>
              </a:rPr>
              <a:t>© </a:t>
            </a:r>
            <a:r>
              <a:rPr lang="en-US" sz="525" dirty="0" smtClean="0">
                <a:gradFill>
                  <a:gsLst>
                    <a:gs pos="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  <a:cs typeface="Segoe UI" pitchFamily="34" charset="0"/>
              </a:rPr>
              <a:t>2014 </a:t>
            </a:r>
            <a:r>
              <a:rPr lang="en-US" sz="525" dirty="0">
                <a:gradFill>
                  <a:gsLst>
                    <a:gs pos="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  <a:cs typeface="Segoe UI" pitchFamily="34" charset="0"/>
              </a:rPr>
              <a:t>Microsoft Corporation. All rights reserved. 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459230" y="3145040"/>
            <a:ext cx="3288506" cy="70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3078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1209973"/>
            <a:ext cx="7315201" cy="2751698"/>
          </a:xfrm>
          <a:noFill/>
        </p:spPr>
        <p:txBody>
          <a:bodyPr tIns="91440" bIns="91440" anchor="t" anchorCtr="0"/>
          <a:lstStyle>
            <a:lvl1pPr>
              <a:defRPr lang="en-US" sz="4500" b="0" kern="1200" cap="none" spc="-56" baseline="0" dirty="0">
                <a:ln w="3175"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 smtClean="0"/>
              <a:t>Video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4122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8777288" cy="2443746"/>
          </a:xfrm>
          <a:prstGeom prst="rect">
            <a:avLst/>
          </a:prstGeom>
        </p:spPr>
        <p:txBody>
          <a:bodyPr/>
          <a:lstStyle>
            <a:lvl1pPr marL="217856" indent="-217856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28568" indent="-210713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646424" indent="-217856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817851" indent="-171427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989278" indent="-171427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363076"/>
            <a:ext cx="9326564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200" spc="-3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4844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hoto_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" t="7802" r="25000" b="7802"/>
          <a:stretch/>
        </p:blipFill>
        <p:spPr>
          <a:xfrm>
            <a:off x="0" y="0"/>
            <a:ext cx="9326880" cy="6995517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274638" y="2125677"/>
            <a:ext cx="5029200" cy="3566160"/>
          </a:xfrm>
          <a:prstGeom prst="rect">
            <a:avLst/>
          </a:prstGeom>
          <a:solidFill>
            <a:srgbClr val="5C2D91">
              <a:alpha val="91000"/>
            </a:srgb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48" tIns="109719" rIns="137148" bIns="10971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9926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    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274638" y="2125677"/>
            <a:ext cx="5029200" cy="1828800"/>
          </a:xfrm>
          <a:noFill/>
        </p:spPr>
        <p:txBody>
          <a:bodyPr lIns="146304" tIns="91440" rIns="146304" bIns="91440" anchor="t" anchorCtr="0"/>
          <a:lstStyle>
            <a:lvl1pPr>
              <a:defRPr sz="4800" spc="-75" baseline="0">
                <a:gradFill>
                  <a:gsLst>
                    <a:gs pos="76768">
                      <a:srgbClr val="FFFFFF"/>
                    </a:gs>
                    <a:gs pos="53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274638" y="3954457"/>
            <a:ext cx="5029200" cy="1737360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800">
                <a:gradFill>
                  <a:gsLst>
                    <a:gs pos="76768">
                      <a:srgbClr val="FFFFFF"/>
                    </a:gs>
                    <a:gs pos="53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457088" y="6241265"/>
            <a:ext cx="1276684" cy="273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768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38" y="3954457"/>
            <a:ext cx="6400800" cy="1830388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800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17165"/>
            <a:ext cx="7315200" cy="1837298"/>
          </a:xfrm>
          <a:noFill/>
        </p:spPr>
        <p:txBody>
          <a:bodyPr lIns="146304" tIns="91440" rIns="146304" bIns="91440" anchor="t" anchorCtr="0"/>
          <a:lstStyle>
            <a:lvl1pPr>
              <a:defRPr sz="4800" spc="-75" baseline="0">
                <a:gradFill>
                  <a:gsLst>
                    <a:gs pos="3333">
                      <a:schemeClr val="tx2"/>
                    </a:gs>
                    <a:gs pos="39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457201" y="6240429"/>
            <a:ext cx="1280587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42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lor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8777288" cy="1969770"/>
          </a:xfrm>
        </p:spPr>
        <p:txBody>
          <a:bodyPr lIns="164592" rIns="164592"/>
          <a:lstStyle>
            <a:lvl1pPr marL="0" indent="0">
              <a:buNone/>
              <a:defRPr sz="36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171427" indent="0">
              <a:buNone/>
              <a:defRPr/>
            </a:lvl3pPr>
            <a:lvl4pPr marL="342854" indent="0">
              <a:buNone/>
              <a:defRPr/>
            </a:lvl4pPr>
            <a:lvl5pPr marL="514281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9776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8777288" cy="1969770"/>
          </a:xfrm>
        </p:spPr>
        <p:txBody>
          <a:bodyPr lIns="164592" rIns="164592"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171427" indent="0">
              <a:buNone/>
              <a:defRPr/>
            </a:lvl3pPr>
            <a:lvl4pPr marL="342854" indent="0">
              <a:buNone/>
              <a:defRPr/>
            </a:lvl4pPr>
            <a:lvl5pPr marL="514281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6073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st level colo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8777288" cy="2037481"/>
          </a:xfrm>
        </p:spPr>
        <p:txBody>
          <a:bodyPr wrap="square">
            <a:spAutoFit/>
          </a:bodyPr>
          <a:lstStyle>
            <a:lvl1pPr>
              <a:defRPr sz="36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9890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8777288" cy="2037481"/>
          </a:xfrm>
        </p:spPr>
        <p:txBody>
          <a:bodyPr wrap="square">
            <a:spAutoFit/>
          </a:bodyPr>
          <a:lstStyle>
            <a:lvl1pPr>
              <a:defRPr sz="36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2399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2-color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49"/>
            <a:ext cx="4206240" cy="2357568"/>
          </a:xfrm>
        </p:spPr>
        <p:txBody>
          <a:bodyPr wrap="square">
            <a:spAutoFit/>
          </a:bodyPr>
          <a:lstStyle>
            <a:lvl1pPr marL="0" indent="0">
              <a:spcBef>
                <a:spcPts val="918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173808" indent="0">
              <a:buNone/>
              <a:tabLst/>
              <a:defRPr sz="2000"/>
            </a:lvl3pPr>
            <a:lvl4pPr marL="345235" indent="0">
              <a:buNone/>
              <a:defRPr/>
            </a:lvl4pPr>
            <a:lvl5pPr marL="514281" indent="0"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846113" y="1211287"/>
            <a:ext cx="4206240" cy="2357568"/>
          </a:xfrm>
        </p:spPr>
        <p:txBody>
          <a:bodyPr wrap="square">
            <a:spAutoFit/>
          </a:bodyPr>
          <a:lstStyle>
            <a:lvl1pPr marL="0" indent="0">
              <a:spcBef>
                <a:spcPts val="918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173808" indent="0">
              <a:buNone/>
              <a:tabLst/>
              <a:defRPr sz="2000"/>
            </a:lvl3pPr>
            <a:lvl4pPr marL="345235" indent="0">
              <a:buNone/>
              <a:defRPr/>
            </a:lvl4pPr>
            <a:lvl5pPr marL="514281" indent="0"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0242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1287"/>
            <a:ext cx="4206240" cy="2357568"/>
          </a:xfrm>
        </p:spPr>
        <p:txBody>
          <a:bodyPr wrap="square">
            <a:spAutoFit/>
          </a:bodyPr>
          <a:lstStyle>
            <a:lvl1pPr marL="0" indent="0">
              <a:spcBef>
                <a:spcPts val="918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173808" indent="0">
              <a:buNone/>
              <a:tabLst/>
              <a:defRPr sz="2000"/>
            </a:lvl3pPr>
            <a:lvl4pPr marL="345235" indent="0">
              <a:buNone/>
              <a:defRPr/>
            </a:lvl4pPr>
            <a:lvl5pPr marL="514281" indent="0"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846113" y="1211287"/>
            <a:ext cx="4206240" cy="2357568"/>
          </a:xfrm>
        </p:spPr>
        <p:txBody>
          <a:bodyPr wrap="square">
            <a:spAutoFit/>
          </a:bodyPr>
          <a:lstStyle>
            <a:lvl1pPr marL="0" indent="0">
              <a:spcBef>
                <a:spcPts val="918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173808" indent="0">
              <a:buNone/>
              <a:tabLst/>
              <a:defRPr sz="2000"/>
            </a:lvl3pPr>
            <a:lvl4pPr marL="345235" indent="0">
              <a:buNone/>
              <a:defRPr/>
            </a:lvl4pPr>
            <a:lvl5pPr marL="514281" indent="0"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1937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 1st level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209" y="1211287"/>
            <a:ext cx="4206240" cy="2357568"/>
          </a:xfrm>
        </p:spPr>
        <p:txBody>
          <a:bodyPr wrap="square">
            <a:spAutoFit/>
          </a:bodyPr>
          <a:lstStyle>
            <a:lvl1pPr marL="215475" indent="-215475">
              <a:spcBef>
                <a:spcPts val="918"/>
              </a:spcBef>
              <a:buClr>
                <a:schemeClr val="tx2"/>
              </a:buClr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398321" indent="-174873">
              <a:defRPr sz="2000"/>
            </a:lvl2pPr>
            <a:lvl3pPr marL="524619" indent="-126297">
              <a:tabLst/>
              <a:defRPr sz="2000"/>
            </a:lvl3pPr>
            <a:lvl4pPr marL="660630" indent="-136012">
              <a:defRPr/>
            </a:lvl4pPr>
            <a:lvl5pPr marL="786928" indent="-126297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846113" y="1211287"/>
            <a:ext cx="4206240" cy="2357568"/>
          </a:xfrm>
        </p:spPr>
        <p:txBody>
          <a:bodyPr wrap="square">
            <a:spAutoFit/>
          </a:bodyPr>
          <a:lstStyle>
            <a:lvl1pPr marL="215475" indent="-215475">
              <a:spcBef>
                <a:spcPts val="918"/>
              </a:spcBef>
              <a:buClr>
                <a:schemeClr val="tx2"/>
              </a:buClr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398321" indent="-174873">
              <a:defRPr sz="2000"/>
            </a:lvl2pPr>
            <a:lvl3pPr marL="524619" indent="-126297">
              <a:tabLst/>
              <a:defRPr sz="2000"/>
            </a:lvl3pPr>
            <a:lvl4pPr marL="660630" indent="-136012">
              <a:defRPr/>
            </a:lvl4pPr>
            <a:lvl5pPr marL="786928" indent="-126297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4783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989433"/>
            <a:ext cx="8777288" cy="807913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4500" spc="-56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3572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514" y="1211287"/>
            <a:ext cx="4206240" cy="2357568"/>
          </a:xfrm>
        </p:spPr>
        <p:txBody>
          <a:bodyPr wrap="square">
            <a:spAutoFit/>
          </a:bodyPr>
          <a:lstStyle>
            <a:lvl1pPr marL="215475" indent="-215475">
              <a:spcBef>
                <a:spcPts val="918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398321" indent="-174873">
              <a:defRPr sz="2000"/>
            </a:lvl2pPr>
            <a:lvl3pPr marL="524619" indent="-126297">
              <a:tabLst/>
              <a:defRPr sz="2000"/>
            </a:lvl3pPr>
            <a:lvl4pPr marL="660630" indent="-136012">
              <a:defRPr/>
            </a:lvl4pPr>
            <a:lvl5pPr marL="786928" indent="-126297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846113" y="1211287"/>
            <a:ext cx="4206240" cy="2357568"/>
          </a:xfrm>
        </p:spPr>
        <p:txBody>
          <a:bodyPr wrap="square">
            <a:spAutoFit/>
          </a:bodyPr>
          <a:lstStyle>
            <a:lvl1pPr marL="215475" indent="-215475">
              <a:spcBef>
                <a:spcPts val="918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398321" indent="-174873">
              <a:defRPr sz="2000"/>
            </a:lvl2pPr>
            <a:lvl3pPr marL="524619" indent="-126297">
              <a:tabLst/>
              <a:defRPr sz="2000"/>
            </a:lvl3pPr>
            <a:lvl4pPr marL="660630" indent="-136012">
              <a:defRPr/>
            </a:lvl4pPr>
            <a:lvl5pPr marL="786928" indent="-126297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4889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2639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1209973"/>
            <a:ext cx="7315202" cy="2751698"/>
          </a:xfrm>
          <a:noFill/>
        </p:spPr>
        <p:txBody>
          <a:bodyPr tIns="91440" bIns="91440" anchor="t" anchorCtr="0"/>
          <a:lstStyle>
            <a:lvl1pPr>
              <a:defRPr sz="6000" spc="-75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Demo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39" y="3954466"/>
            <a:ext cx="7315200" cy="1829593"/>
          </a:xfrm>
          <a:noFill/>
        </p:spPr>
        <p:txBody>
          <a:bodyPr lIns="182880" tIns="146304" rIns="182880" bIns="146304">
            <a:noAutofit/>
          </a:bodyPr>
          <a:lstStyle>
            <a:lvl1pPr marL="0" indent="0">
              <a:spcBef>
                <a:spcPts val="0"/>
              </a:spcBef>
              <a:buNone/>
              <a:defRPr sz="2800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10995952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7" y="1209973"/>
            <a:ext cx="7315201" cy="2751698"/>
          </a:xfrm>
          <a:noFill/>
        </p:spPr>
        <p:txBody>
          <a:bodyPr tIns="91440" bIns="91440" anchor="t" anchorCtr="0"/>
          <a:lstStyle>
            <a:lvl1pPr>
              <a:defRPr lang="en-US" sz="6000" b="0" kern="1200" cap="none" spc="-75" baseline="0" dirty="0">
                <a:ln w="3175"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 smtClean="0"/>
              <a:t>Video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3759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989431"/>
            <a:ext cx="8777288" cy="1015663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6000" spc="-75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3439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989431"/>
            <a:ext cx="8768201" cy="1015663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6000" spc="-75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0877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989431"/>
            <a:ext cx="8777288" cy="1015663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6000" spc="-75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0172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81490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53887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09278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2989433"/>
            <a:ext cx="8768201" cy="807913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4500" spc="-56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5369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3206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2" y="1212849"/>
            <a:ext cx="9326563" cy="5781676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976" tIns="34976" rIns="34976" bIns="349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99261" fontAlgn="base">
              <a:spcBef>
                <a:spcPct val="0"/>
              </a:spcBef>
              <a:spcAft>
                <a:spcPct val="0"/>
              </a:spcAft>
            </a:pPr>
            <a:endParaRPr lang="en-US" sz="135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221160"/>
            <a:ext cx="8777287" cy="2037481"/>
          </a:xfrm>
        </p:spPr>
        <p:txBody>
          <a:bodyPr/>
          <a:lstStyle>
            <a:lvl1pPr marL="0" indent="0">
              <a:buNone/>
              <a:defRPr sz="32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259880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43839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610841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78814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6944459" y="6366661"/>
            <a:ext cx="2357056" cy="627864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 smtClean="0">
                <a:gradFill>
                  <a:gsLst>
                    <a:gs pos="2917">
                      <a:srgbClr val="505050"/>
                    </a:gs>
                    <a:gs pos="30000">
                      <a:srgbClr val="505050"/>
                    </a:gs>
                  </a:gsLst>
                  <a:lin ang="5400000" scaled="0"/>
                </a:gradFill>
              </a:rPr>
              <a:t>#</a:t>
            </a:r>
            <a:r>
              <a:rPr lang="en-US" sz="2400" dirty="0" err="1" smtClean="0">
                <a:gradFill>
                  <a:gsLst>
                    <a:gs pos="2917">
                      <a:srgbClr val="505050"/>
                    </a:gs>
                    <a:gs pos="30000">
                      <a:srgbClr val="505050"/>
                    </a:gs>
                  </a:gsLst>
                  <a:lin ang="5400000" scaled="0"/>
                </a:gradFill>
              </a:rPr>
              <a:t>DNNConnect</a:t>
            </a:r>
            <a:endParaRPr lang="es-ES" sz="2400" dirty="0" err="1" smtClean="0">
              <a:gradFill>
                <a:gsLst>
                  <a:gs pos="2917">
                    <a:srgbClr val="505050"/>
                  </a:gs>
                  <a:gs pos="30000">
                    <a:srgbClr val="505050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0802468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88702" y="6321406"/>
            <a:ext cx="8777288" cy="37625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46304" rIns="182880" bIns="146304" numCol="1" anchor="t" anchorCtr="0" compatLnSpc="1">
            <a:prstTxWarp prst="textNoShape">
              <a:avLst/>
            </a:prstTxWarp>
            <a:spAutoFit/>
          </a:bodyPr>
          <a:lstStyle/>
          <a:p>
            <a:pPr defTabSz="699124" eaLnBrk="0" hangingPunct="0"/>
            <a:r>
              <a:rPr lang="en-US" sz="525" dirty="0">
                <a:gradFill>
                  <a:gsLst>
                    <a:gs pos="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  <a:cs typeface="Segoe UI" pitchFamily="34" charset="0"/>
              </a:rPr>
              <a:t>© </a:t>
            </a:r>
            <a:r>
              <a:rPr lang="en-US" sz="525" dirty="0" smtClean="0">
                <a:gradFill>
                  <a:gsLst>
                    <a:gs pos="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  <a:cs typeface="Segoe UI" pitchFamily="34" charset="0"/>
              </a:rPr>
              <a:t>2014 </a:t>
            </a:r>
            <a:r>
              <a:rPr lang="en-US" sz="525" dirty="0">
                <a:gradFill>
                  <a:gsLst>
                    <a:gs pos="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  <a:cs typeface="Segoe UI" pitchFamily="34" charset="0"/>
              </a:rPr>
              <a:t>Microsoft Corporation. All rights reserved. 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459230" y="3145040"/>
            <a:ext cx="3288506" cy="70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3907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8777288" cy="2443746"/>
          </a:xfrm>
          <a:prstGeom prst="rect">
            <a:avLst/>
          </a:prstGeom>
        </p:spPr>
        <p:txBody>
          <a:bodyPr/>
          <a:lstStyle>
            <a:lvl1pPr marL="217856" indent="-217856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28568" indent="-210713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646424" indent="-217856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817851" indent="-171427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989278" indent="-171427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363076"/>
            <a:ext cx="9326564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200" spc="-3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3287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hoto_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" t="7802" r="25000" b="7802"/>
          <a:stretch/>
        </p:blipFill>
        <p:spPr>
          <a:xfrm>
            <a:off x="0" y="0"/>
            <a:ext cx="9326880" cy="6995517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274638" y="2125677"/>
            <a:ext cx="5029200" cy="3566160"/>
          </a:xfrm>
          <a:prstGeom prst="rect">
            <a:avLst/>
          </a:prstGeom>
          <a:solidFill>
            <a:srgbClr val="5C2D91">
              <a:alpha val="91000"/>
            </a:srgb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48" tIns="109719" rIns="137148" bIns="10971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9926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    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274638" y="2125677"/>
            <a:ext cx="5029200" cy="1828800"/>
          </a:xfrm>
          <a:noFill/>
        </p:spPr>
        <p:txBody>
          <a:bodyPr lIns="146304" tIns="91440" rIns="146304" bIns="91440" anchor="t" anchorCtr="0"/>
          <a:lstStyle>
            <a:lvl1pPr>
              <a:defRPr sz="4800" spc="-75" baseline="0">
                <a:gradFill>
                  <a:gsLst>
                    <a:gs pos="76768">
                      <a:srgbClr val="FFFFFF"/>
                    </a:gs>
                    <a:gs pos="53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274638" y="3954457"/>
            <a:ext cx="5029200" cy="1737360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800">
                <a:gradFill>
                  <a:gsLst>
                    <a:gs pos="76768">
                      <a:srgbClr val="FFFFFF"/>
                    </a:gs>
                    <a:gs pos="53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457088" y="6241265"/>
            <a:ext cx="1276684" cy="273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913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38" y="3954457"/>
            <a:ext cx="6400800" cy="1830388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800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17165"/>
            <a:ext cx="7315200" cy="1837298"/>
          </a:xfrm>
          <a:noFill/>
        </p:spPr>
        <p:txBody>
          <a:bodyPr lIns="146304" tIns="91440" rIns="146304" bIns="91440" anchor="t" anchorCtr="0"/>
          <a:lstStyle>
            <a:lvl1pPr>
              <a:defRPr sz="4800" spc="-75" baseline="0">
                <a:gradFill>
                  <a:gsLst>
                    <a:gs pos="3333">
                      <a:schemeClr val="tx2"/>
                    </a:gs>
                    <a:gs pos="39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457201" y="6240429"/>
            <a:ext cx="1280587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207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lor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8777288" cy="1969770"/>
          </a:xfrm>
        </p:spPr>
        <p:txBody>
          <a:bodyPr lIns="164592" rIns="164592"/>
          <a:lstStyle>
            <a:lvl1pPr marL="0" indent="0">
              <a:buNone/>
              <a:defRPr sz="36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171427" indent="0">
              <a:buNone/>
              <a:defRPr/>
            </a:lvl3pPr>
            <a:lvl4pPr marL="342854" indent="0">
              <a:buNone/>
              <a:defRPr/>
            </a:lvl4pPr>
            <a:lvl5pPr marL="514281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6916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8777288" cy="1969770"/>
          </a:xfrm>
        </p:spPr>
        <p:txBody>
          <a:bodyPr lIns="164592" rIns="164592"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171427" indent="0">
              <a:buNone/>
              <a:defRPr/>
            </a:lvl3pPr>
            <a:lvl4pPr marL="342854" indent="0">
              <a:buNone/>
              <a:defRPr/>
            </a:lvl4pPr>
            <a:lvl5pPr marL="514281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9233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st level colo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8777288" cy="2037481"/>
          </a:xfrm>
        </p:spPr>
        <p:txBody>
          <a:bodyPr wrap="square">
            <a:spAutoFit/>
          </a:bodyPr>
          <a:lstStyle>
            <a:lvl1pPr>
              <a:defRPr sz="36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003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8777288" cy="2037481"/>
          </a:xfrm>
        </p:spPr>
        <p:txBody>
          <a:bodyPr wrap="square">
            <a:spAutoFit/>
          </a:bodyPr>
          <a:lstStyle>
            <a:lvl1pPr>
              <a:defRPr sz="36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0385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989433"/>
            <a:ext cx="8777288" cy="807913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4500" spc="-56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2716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2-color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49"/>
            <a:ext cx="4206240" cy="2357568"/>
          </a:xfrm>
        </p:spPr>
        <p:txBody>
          <a:bodyPr wrap="square">
            <a:spAutoFit/>
          </a:bodyPr>
          <a:lstStyle>
            <a:lvl1pPr marL="0" indent="0">
              <a:spcBef>
                <a:spcPts val="918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173808" indent="0">
              <a:buNone/>
              <a:tabLst/>
              <a:defRPr sz="2000"/>
            </a:lvl3pPr>
            <a:lvl4pPr marL="345235" indent="0">
              <a:buNone/>
              <a:defRPr/>
            </a:lvl4pPr>
            <a:lvl5pPr marL="514281" indent="0"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846113" y="1211287"/>
            <a:ext cx="4206240" cy="2357568"/>
          </a:xfrm>
        </p:spPr>
        <p:txBody>
          <a:bodyPr wrap="square">
            <a:spAutoFit/>
          </a:bodyPr>
          <a:lstStyle>
            <a:lvl1pPr marL="0" indent="0">
              <a:spcBef>
                <a:spcPts val="918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173808" indent="0">
              <a:buNone/>
              <a:tabLst/>
              <a:defRPr sz="2000"/>
            </a:lvl3pPr>
            <a:lvl4pPr marL="345235" indent="0">
              <a:buNone/>
              <a:defRPr/>
            </a:lvl4pPr>
            <a:lvl5pPr marL="514281" indent="0"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7551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1287"/>
            <a:ext cx="4206240" cy="2357568"/>
          </a:xfrm>
        </p:spPr>
        <p:txBody>
          <a:bodyPr wrap="square">
            <a:spAutoFit/>
          </a:bodyPr>
          <a:lstStyle>
            <a:lvl1pPr marL="0" indent="0">
              <a:spcBef>
                <a:spcPts val="918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173808" indent="0">
              <a:buNone/>
              <a:tabLst/>
              <a:defRPr sz="2000"/>
            </a:lvl3pPr>
            <a:lvl4pPr marL="345235" indent="0">
              <a:buNone/>
              <a:defRPr/>
            </a:lvl4pPr>
            <a:lvl5pPr marL="514281" indent="0"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846113" y="1211287"/>
            <a:ext cx="4206240" cy="2357568"/>
          </a:xfrm>
        </p:spPr>
        <p:txBody>
          <a:bodyPr wrap="square">
            <a:spAutoFit/>
          </a:bodyPr>
          <a:lstStyle>
            <a:lvl1pPr marL="0" indent="0">
              <a:spcBef>
                <a:spcPts val="918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173808" indent="0">
              <a:buNone/>
              <a:tabLst/>
              <a:defRPr sz="2000"/>
            </a:lvl3pPr>
            <a:lvl4pPr marL="345235" indent="0">
              <a:buNone/>
              <a:defRPr/>
            </a:lvl4pPr>
            <a:lvl5pPr marL="514281" indent="0"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474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 1st level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209" y="1211287"/>
            <a:ext cx="4206240" cy="2357568"/>
          </a:xfrm>
        </p:spPr>
        <p:txBody>
          <a:bodyPr wrap="square">
            <a:spAutoFit/>
          </a:bodyPr>
          <a:lstStyle>
            <a:lvl1pPr marL="215475" indent="-215475">
              <a:spcBef>
                <a:spcPts val="918"/>
              </a:spcBef>
              <a:buClr>
                <a:schemeClr val="tx2"/>
              </a:buClr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398321" indent="-174873">
              <a:defRPr sz="2000"/>
            </a:lvl2pPr>
            <a:lvl3pPr marL="524619" indent="-126297">
              <a:tabLst/>
              <a:defRPr sz="2000"/>
            </a:lvl3pPr>
            <a:lvl4pPr marL="660630" indent="-136012">
              <a:defRPr/>
            </a:lvl4pPr>
            <a:lvl5pPr marL="786928" indent="-126297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846113" y="1211287"/>
            <a:ext cx="4206240" cy="2357568"/>
          </a:xfrm>
        </p:spPr>
        <p:txBody>
          <a:bodyPr wrap="square">
            <a:spAutoFit/>
          </a:bodyPr>
          <a:lstStyle>
            <a:lvl1pPr marL="215475" indent="-215475">
              <a:spcBef>
                <a:spcPts val="918"/>
              </a:spcBef>
              <a:buClr>
                <a:schemeClr val="tx2"/>
              </a:buClr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398321" indent="-174873">
              <a:defRPr sz="2000"/>
            </a:lvl2pPr>
            <a:lvl3pPr marL="524619" indent="-126297">
              <a:tabLst/>
              <a:defRPr sz="2000"/>
            </a:lvl3pPr>
            <a:lvl4pPr marL="660630" indent="-136012">
              <a:defRPr/>
            </a:lvl4pPr>
            <a:lvl5pPr marL="786928" indent="-126297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4061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514" y="1211287"/>
            <a:ext cx="4206240" cy="2357568"/>
          </a:xfrm>
        </p:spPr>
        <p:txBody>
          <a:bodyPr wrap="square">
            <a:spAutoFit/>
          </a:bodyPr>
          <a:lstStyle>
            <a:lvl1pPr marL="215475" indent="-215475">
              <a:spcBef>
                <a:spcPts val="918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398321" indent="-174873">
              <a:defRPr sz="2000"/>
            </a:lvl2pPr>
            <a:lvl3pPr marL="524619" indent="-126297">
              <a:tabLst/>
              <a:defRPr sz="2000"/>
            </a:lvl3pPr>
            <a:lvl4pPr marL="660630" indent="-136012">
              <a:defRPr/>
            </a:lvl4pPr>
            <a:lvl5pPr marL="786928" indent="-126297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846113" y="1211287"/>
            <a:ext cx="4206240" cy="2357568"/>
          </a:xfrm>
        </p:spPr>
        <p:txBody>
          <a:bodyPr wrap="square">
            <a:spAutoFit/>
          </a:bodyPr>
          <a:lstStyle>
            <a:lvl1pPr marL="215475" indent="-215475">
              <a:spcBef>
                <a:spcPts val="918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398321" indent="-174873">
              <a:defRPr sz="2000"/>
            </a:lvl2pPr>
            <a:lvl3pPr marL="524619" indent="-126297">
              <a:tabLst/>
              <a:defRPr sz="2000"/>
            </a:lvl3pPr>
            <a:lvl4pPr marL="660630" indent="-136012">
              <a:defRPr/>
            </a:lvl4pPr>
            <a:lvl5pPr marL="786928" indent="-126297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9413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7008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1209973"/>
            <a:ext cx="7315202" cy="2751698"/>
          </a:xfrm>
          <a:noFill/>
        </p:spPr>
        <p:txBody>
          <a:bodyPr tIns="91440" bIns="91440" anchor="t" anchorCtr="0"/>
          <a:lstStyle>
            <a:lvl1pPr>
              <a:defRPr sz="6000" spc="-75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Demo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39" y="3954466"/>
            <a:ext cx="7315200" cy="1829593"/>
          </a:xfrm>
          <a:noFill/>
        </p:spPr>
        <p:txBody>
          <a:bodyPr lIns="182880" tIns="146304" rIns="182880" bIns="146304">
            <a:noAutofit/>
          </a:bodyPr>
          <a:lstStyle>
            <a:lvl1pPr marL="0" indent="0">
              <a:spcBef>
                <a:spcPts val="0"/>
              </a:spcBef>
              <a:buNone/>
              <a:defRPr sz="2800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26490292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7" y="1209973"/>
            <a:ext cx="7315201" cy="2751698"/>
          </a:xfrm>
          <a:noFill/>
        </p:spPr>
        <p:txBody>
          <a:bodyPr tIns="91440" bIns="91440" anchor="t" anchorCtr="0"/>
          <a:lstStyle>
            <a:lvl1pPr>
              <a:defRPr lang="en-US" sz="6000" b="0" kern="1200" cap="none" spc="-75" baseline="0" dirty="0">
                <a:ln w="3175"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 smtClean="0"/>
              <a:t>Video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4172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989431"/>
            <a:ext cx="8777288" cy="1015663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6000" spc="-75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0363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989431"/>
            <a:ext cx="8768201" cy="1015663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6000" spc="-75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4256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989431"/>
            <a:ext cx="8777288" cy="1015663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6000" spc="-75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77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95268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21038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40182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69851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20840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2" y="1212849"/>
            <a:ext cx="9326563" cy="5781676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976" tIns="34976" rIns="34976" bIns="349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99261" fontAlgn="base">
              <a:spcBef>
                <a:spcPct val="0"/>
              </a:spcBef>
              <a:spcAft>
                <a:spcPct val="0"/>
              </a:spcAft>
            </a:pPr>
            <a:endParaRPr lang="en-US" sz="135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221160"/>
            <a:ext cx="8777287" cy="2037481"/>
          </a:xfrm>
        </p:spPr>
        <p:txBody>
          <a:bodyPr/>
          <a:lstStyle>
            <a:lvl1pPr marL="0" indent="0">
              <a:buNone/>
              <a:defRPr sz="32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259880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43839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610841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78814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7039545" y="6366661"/>
            <a:ext cx="2357056" cy="627864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 smtClean="0">
                <a:gradFill>
                  <a:gsLst>
                    <a:gs pos="2917">
                      <a:srgbClr val="505050"/>
                    </a:gs>
                    <a:gs pos="30000">
                      <a:srgbClr val="505050"/>
                    </a:gs>
                  </a:gsLst>
                  <a:lin ang="5400000" scaled="0"/>
                </a:gradFill>
              </a:rPr>
              <a:t>#</a:t>
            </a:r>
            <a:r>
              <a:rPr lang="en-US" sz="2400" dirty="0" err="1" smtClean="0">
                <a:gradFill>
                  <a:gsLst>
                    <a:gs pos="2917">
                      <a:srgbClr val="505050"/>
                    </a:gs>
                    <a:gs pos="30000">
                      <a:srgbClr val="505050"/>
                    </a:gs>
                  </a:gsLst>
                  <a:lin ang="5400000" scaled="0"/>
                </a:gradFill>
              </a:rPr>
              <a:t>DNNConnect</a:t>
            </a:r>
            <a:endParaRPr lang="es-ES" sz="2400" dirty="0" err="1" smtClean="0">
              <a:gradFill>
                <a:gsLst>
                  <a:gs pos="2917">
                    <a:srgbClr val="505050"/>
                  </a:gs>
                  <a:gs pos="30000">
                    <a:srgbClr val="505050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41489883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88702" y="6321406"/>
            <a:ext cx="8777288" cy="37625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46304" rIns="182880" bIns="146304" numCol="1" anchor="t" anchorCtr="0" compatLnSpc="1">
            <a:prstTxWarp prst="textNoShape">
              <a:avLst/>
            </a:prstTxWarp>
            <a:spAutoFit/>
          </a:bodyPr>
          <a:lstStyle/>
          <a:p>
            <a:pPr defTabSz="699124" eaLnBrk="0" hangingPunct="0"/>
            <a:r>
              <a:rPr lang="en-US" sz="525" dirty="0">
                <a:gradFill>
                  <a:gsLst>
                    <a:gs pos="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  <a:cs typeface="Segoe UI" pitchFamily="34" charset="0"/>
              </a:rPr>
              <a:t>© </a:t>
            </a:r>
            <a:r>
              <a:rPr lang="en-US" sz="525" dirty="0" smtClean="0">
                <a:gradFill>
                  <a:gsLst>
                    <a:gs pos="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  <a:cs typeface="Segoe UI" pitchFamily="34" charset="0"/>
              </a:rPr>
              <a:t>2014 </a:t>
            </a:r>
            <a:r>
              <a:rPr lang="en-US" sz="525" dirty="0">
                <a:gradFill>
                  <a:gsLst>
                    <a:gs pos="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  <a:cs typeface="Segoe UI" pitchFamily="34" charset="0"/>
              </a:rPr>
              <a:t>Microsoft Corporation. All rights reserved. 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459230" y="3145040"/>
            <a:ext cx="3288506" cy="70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74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8777288" cy="2443746"/>
          </a:xfrm>
          <a:prstGeom prst="rect">
            <a:avLst/>
          </a:prstGeom>
        </p:spPr>
        <p:txBody>
          <a:bodyPr/>
          <a:lstStyle>
            <a:lvl1pPr marL="217856" indent="-217856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28568" indent="-210713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646424" indent="-217856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817851" indent="-171427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989278" indent="-171427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363076"/>
            <a:ext cx="9326564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200" spc="-3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2654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hoto_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" t="7802" r="25000" b="7802"/>
          <a:stretch/>
        </p:blipFill>
        <p:spPr>
          <a:xfrm>
            <a:off x="0" y="0"/>
            <a:ext cx="9326880" cy="6995517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274638" y="2125677"/>
            <a:ext cx="5029200" cy="3566160"/>
          </a:xfrm>
          <a:prstGeom prst="rect">
            <a:avLst/>
          </a:prstGeom>
          <a:solidFill>
            <a:srgbClr val="5C2D91">
              <a:alpha val="91000"/>
            </a:srgb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48" tIns="109719" rIns="137148" bIns="10971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9926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    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274638" y="2125677"/>
            <a:ext cx="5029200" cy="1828800"/>
          </a:xfrm>
          <a:noFill/>
        </p:spPr>
        <p:txBody>
          <a:bodyPr lIns="146304" tIns="91440" rIns="146304" bIns="91440" anchor="t" anchorCtr="0"/>
          <a:lstStyle>
            <a:lvl1pPr>
              <a:defRPr sz="4800" spc="-75" baseline="0">
                <a:gradFill>
                  <a:gsLst>
                    <a:gs pos="76768">
                      <a:srgbClr val="FFFFFF"/>
                    </a:gs>
                    <a:gs pos="53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274638" y="3954457"/>
            <a:ext cx="5029200" cy="1737360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800">
                <a:gradFill>
                  <a:gsLst>
                    <a:gs pos="76768">
                      <a:srgbClr val="FFFFFF"/>
                    </a:gs>
                    <a:gs pos="53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457088" y="6241265"/>
            <a:ext cx="1276684" cy="273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012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38" y="3954457"/>
            <a:ext cx="6400800" cy="1830388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800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17165"/>
            <a:ext cx="7315200" cy="1837298"/>
          </a:xfrm>
          <a:noFill/>
        </p:spPr>
        <p:txBody>
          <a:bodyPr lIns="146304" tIns="91440" rIns="146304" bIns="91440" anchor="t" anchorCtr="0"/>
          <a:lstStyle>
            <a:lvl1pPr>
              <a:defRPr sz="4800" spc="-75" baseline="0">
                <a:gradFill>
                  <a:gsLst>
                    <a:gs pos="3333">
                      <a:schemeClr val="tx2"/>
                    </a:gs>
                    <a:gs pos="39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457201" y="6240429"/>
            <a:ext cx="1280587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452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lor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8777288" cy="1969770"/>
          </a:xfrm>
        </p:spPr>
        <p:txBody>
          <a:bodyPr lIns="164592" rIns="164592"/>
          <a:lstStyle>
            <a:lvl1pPr marL="0" indent="0">
              <a:buNone/>
              <a:defRPr sz="36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171427" indent="0">
              <a:buNone/>
              <a:defRPr/>
            </a:lvl3pPr>
            <a:lvl4pPr marL="342854" indent="0">
              <a:buNone/>
              <a:defRPr/>
            </a:lvl4pPr>
            <a:lvl5pPr marL="514281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6221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84507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8777288" cy="1969770"/>
          </a:xfrm>
        </p:spPr>
        <p:txBody>
          <a:bodyPr lIns="164592" rIns="164592"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171427" indent="0">
              <a:buNone/>
              <a:defRPr/>
            </a:lvl3pPr>
            <a:lvl4pPr marL="342854" indent="0">
              <a:buNone/>
              <a:defRPr/>
            </a:lvl4pPr>
            <a:lvl5pPr marL="514281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4456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st level colo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8777288" cy="2037481"/>
          </a:xfrm>
        </p:spPr>
        <p:txBody>
          <a:bodyPr wrap="square">
            <a:spAutoFit/>
          </a:bodyPr>
          <a:lstStyle>
            <a:lvl1pPr>
              <a:defRPr sz="36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4105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8777288" cy="2037481"/>
          </a:xfrm>
        </p:spPr>
        <p:txBody>
          <a:bodyPr wrap="square">
            <a:spAutoFit/>
          </a:bodyPr>
          <a:lstStyle>
            <a:lvl1pPr>
              <a:defRPr sz="36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5763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2-color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49"/>
            <a:ext cx="4206240" cy="2357568"/>
          </a:xfrm>
        </p:spPr>
        <p:txBody>
          <a:bodyPr wrap="square">
            <a:spAutoFit/>
          </a:bodyPr>
          <a:lstStyle>
            <a:lvl1pPr marL="0" indent="0">
              <a:spcBef>
                <a:spcPts val="918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173808" indent="0">
              <a:buNone/>
              <a:tabLst/>
              <a:defRPr sz="2000"/>
            </a:lvl3pPr>
            <a:lvl4pPr marL="345235" indent="0">
              <a:buNone/>
              <a:defRPr/>
            </a:lvl4pPr>
            <a:lvl5pPr marL="514281" indent="0"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846113" y="1211287"/>
            <a:ext cx="4206240" cy="2357568"/>
          </a:xfrm>
        </p:spPr>
        <p:txBody>
          <a:bodyPr wrap="square">
            <a:spAutoFit/>
          </a:bodyPr>
          <a:lstStyle>
            <a:lvl1pPr marL="0" indent="0">
              <a:spcBef>
                <a:spcPts val="918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173808" indent="0">
              <a:buNone/>
              <a:tabLst/>
              <a:defRPr sz="2000"/>
            </a:lvl3pPr>
            <a:lvl4pPr marL="345235" indent="0">
              <a:buNone/>
              <a:defRPr/>
            </a:lvl4pPr>
            <a:lvl5pPr marL="514281" indent="0"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5483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1287"/>
            <a:ext cx="4206240" cy="2357568"/>
          </a:xfrm>
        </p:spPr>
        <p:txBody>
          <a:bodyPr wrap="square">
            <a:spAutoFit/>
          </a:bodyPr>
          <a:lstStyle>
            <a:lvl1pPr marL="0" indent="0">
              <a:spcBef>
                <a:spcPts val="918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173808" indent="0">
              <a:buNone/>
              <a:tabLst/>
              <a:defRPr sz="2000"/>
            </a:lvl3pPr>
            <a:lvl4pPr marL="345235" indent="0">
              <a:buNone/>
              <a:defRPr/>
            </a:lvl4pPr>
            <a:lvl5pPr marL="514281" indent="0"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846113" y="1211287"/>
            <a:ext cx="4206240" cy="2357568"/>
          </a:xfrm>
        </p:spPr>
        <p:txBody>
          <a:bodyPr wrap="square">
            <a:spAutoFit/>
          </a:bodyPr>
          <a:lstStyle>
            <a:lvl1pPr marL="0" indent="0">
              <a:spcBef>
                <a:spcPts val="918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173808" indent="0">
              <a:buNone/>
              <a:tabLst/>
              <a:defRPr sz="2000"/>
            </a:lvl3pPr>
            <a:lvl4pPr marL="345235" indent="0">
              <a:buNone/>
              <a:defRPr/>
            </a:lvl4pPr>
            <a:lvl5pPr marL="514281" indent="0"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022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 1st level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209" y="1211287"/>
            <a:ext cx="4206240" cy="2357568"/>
          </a:xfrm>
        </p:spPr>
        <p:txBody>
          <a:bodyPr wrap="square">
            <a:spAutoFit/>
          </a:bodyPr>
          <a:lstStyle>
            <a:lvl1pPr marL="215475" indent="-215475">
              <a:spcBef>
                <a:spcPts val="918"/>
              </a:spcBef>
              <a:buClr>
                <a:schemeClr val="tx2"/>
              </a:buClr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398321" indent="-174873">
              <a:defRPr sz="2000"/>
            </a:lvl2pPr>
            <a:lvl3pPr marL="524619" indent="-126297">
              <a:tabLst/>
              <a:defRPr sz="2000"/>
            </a:lvl3pPr>
            <a:lvl4pPr marL="660630" indent="-136012">
              <a:defRPr/>
            </a:lvl4pPr>
            <a:lvl5pPr marL="786928" indent="-126297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846113" y="1211287"/>
            <a:ext cx="4206240" cy="2357568"/>
          </a:xfrm>
        </p:spPr>
        <p:txBody>
          <a:bodyPr wrap="square">
            <a:spAutoFit/>
          </a:bodyPr>
          <a:lstStyle>
            <a:lvl1pPr marL="215475" indent="-215475">
              <a:spcBef>
                <a:spcPts val="918"/>
              </a:spcBef>
              <a:buClr>
                <a:schemeClr val="tx2"/>
              </a:buClr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398321" indent="-174873">
              <a:defRPr sz="2000"/>
            </a:lvl2pPr>
            <a:lvl3pPr marL="524619" indent="-126297">
              <a:tabLst/>
              <a:defRPr sz="2000"/>
            </a:lvl3pPr>
            <a:lvl4pPr marL="660630" indent="-136012">
              <a:defRPr/>
            </a:lvl4pPr>
            <a:lvl5pPr marL="786928" indent="-126297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8762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514" y="1211287"/>
            <a:ext cx="4206240" cy="2357568"/>
          </a:xfrm>
        </p:spPr>
        <p:txBody>
          <a:bodyPr wrap="square">
            <a:spAutoFit/>
          </a:bodyPr>
          <a:lstStyle>
            <a:lvl1pPr marL="215475" indent="-215475">
              <a:spcBef>
                <a:spcPts val="918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398321" indent="-174873">
              <a:defRPr sz="2000"/>
            </a:lvl2pPr>
            <a:lvl3pPr marL="524619" indent="-126297">
              <a:tabLst/>
              <a:defRPr sz="2000"/>
            </a:lvl3pPr>
            <a:lvl4pPr marL="660630" indent="-136012">
              <a:defRPr/>
            </a:lvl4pPr>
            <a:lvl5pPr marL="786928" indent="-126297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846113" y="1211287"/>
            <a:ext cx="4206240" cy="2357568"/>
          </a:xfrm>
        </p:spPr>
        <p:txBody>
          <a:bodyPr wrap="square">
            <a:spAutoFit/>
          </a:bodyPr>
          <a:lstStyle>
            <a:lvl1pPr marL="215475" indent="-215475">
              <a:spcBef>
                <a:spcPts val="918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398321" indent="-174873">
              <a:defRPr sz="2000"/>
            </a:lvl2pPr>
            <a:lvl3pPr marL="524619" indent="-126297">
              <a:tabLst/>
              <a:defRPr sz="2000"/>
            </a:lvl3pPr>
            <a:lvl4pPr marL="660630" indent="-136012">
              <a:defRPr/>
            </a:lvl4pPr>
            <a:lvl5pPr marL="786928" indent="-126297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2362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0992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1209973"/>
            <a:ext cx="7315202" cy="2751698"/>
          </a:xfrm>
          <a:noFill/>
        </p:spPr>
        <p:txBody>
          <a:bodyPr tIns="91440" bIns="91440" anchor="t" anchorCtr="0"/>
          <a:lstStyle>
            <a:lvl1pPr>
              <a:defRPr sz="6000" spc="-75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Demo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39" y="3954466"/>
            <a:ext cx="7315200" cy="1829593"/>
          </a:xfrm>
          <a:noFill/>
        </p:spPr>
        <p:txBody>
          <a:bodyPr lIns="182880" tIns="146304" rIns="182880" bIns="146304">
            <a:noAutofit/>
          </a:bodyPr>
          <a:lstStyle>
            <a:lvl1pPr marL="0" indent="0">
              <a:spcBef>
                <a:spcPts val="0"/>
              </a:spcBef>
              <a:buNone/>
              <a:defRPr sz="2800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11472865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7" y="1209973"/>
            <a:ext cx="7315201" cy="2751698"/>
          </a:xfrm>
          <a:noFill/>
        </p:spPr>
        <p:txBody>
          <a:bodyPr tIns="91440" bIns="91440" anchor="t" anchorCtr="0"/>
          <a:lstStyle>
            <a:lvl1pPr>
              <a:defRPr lang="en-US" sz="6000" b="0" kern="1200" cap="none" spc="-75" baseline="0" dirty="0">
                <a:ln w="3175"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 smtClean="0"/>
              <a:t>Video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3786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93445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989431"/>
            <a:ext cx="8777288" cy="1015663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6000" spc="-75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097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989431"/>
            <a:ext cx="8768201" cy="1015663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6000" spc="-75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2681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989431"/>
            <a:ext cx="8777288" cy="1015663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6000" spc="-75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4186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61674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98763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06304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53075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2" y="1212849"/>
            <a:ext cx="9326563" cy="5781676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976" tIns="34976" rIns="34976" bIns="349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99261" fontAlgn="base">
              <a:spcBef>
                <a:spcPct val="0"/>
              </a:spcBef>
              <a:spcAft>
                <a:spcPct val="0"/>
              </a:spcAft>
            </a:pPr>
            <a:endParaRPr lang="en-US" sz="135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221160"/>
            <a:ext cx="8777287" cy="2037481"/>
          </a:xfrm>
        </p:spPr>
        <p:txBody>
          <a:bodyPr/>
          <a:lstStyle>
            <a:lvl1pPr marL="0" indent="0">
              <a:buNone/>
              <a:defRPr sz="32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259880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43839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610841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78814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6980749" y="6366661"/>
            <a:ext cx="2357056" cy="627864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 smtClean="0">
                <a:gradFill>
                  <a:gsLst>
                    <a:gs pos="2917">
                      <a:srgbClr val="505050"/>
                    </a:gs>
                    <a:gs pos="30000">
                      <a:srgbClr val="505050"/>
                    </a:gs>
                  </a:gsLst>
                  <a:lin ang="5400000" scaled="0"/>
                </a:gradFill>
              </a:rPr>
              <a:t>#</a:t>
            </a:r>
            <a:r>
              <a:rPr lang="en-US" sz="2400" dirty="0" err="1" smtClean="0">
                <a:gradFill>
                  <a:gsLst>
                    <a:gs pos="2917">
                      <a:srgbClr val="505050"/>
                    </a:gs>
                    <a:gs pos="30000">
                      <a:srgbClr val="505050"/>
                    </a:gs>
                  </a:gsLst>
                  <a:lin ang="5400000" scaled="0"/>
                </a:gradFill>
              </a:rPr>
              <a:t>DNNConnect</a:t>
            </a:r>
            <a:endParaRPr lang="es-ES" sz="2400" dirty="0" err="1" smtClean="0">
              <a:gradFill>
                <a:gsLst>
                  <a:gs pos="2917">
                    <a:srgbClr val="505050"/>
                  </a:gs>
                  <a:gs pos="30000">
                    <a:srgbClr val="505050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0634359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88702" y="6321406"/>
            <a:ext cx="8777288" cy="37625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46304" rIns="182880" bIns="146304" numCol="1" anchor="t" anchorCtr="0" compatLnSpc="1">
            <a:prstTxWarp prst="textNoShape">
              <a:avLst/>
            </a:prstTxWarp>
            <a:spAutoFit/>
          </a:bodyPr>
          <a:lstStyle/>
          <a:p>
            <a:pPr defTabSz="699124" eaLnBrk="0" hangingPunct="0"/>
            <a:r>
              <a:rPr lang="en-US" sz="525" dirty="0">
                <a:gradFill>
                  <a:gsLst>
                    <a:gs pos="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  <a:cs typeface="Segoe UI" pitchFamily="34" charset="0"/>
              </a:rPr>
              <a:t>© </a:t>
            </a:r>
            <a:r>
              <a:rPr lang="en-US" sz="525" dirty="0" smtClean="0">
                <a:gradFill>
                  <a:gsLst>
                    <a:gs pos="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  <a:cs typeface="Segoe UI" pitchFamily="34" charset="0"/>
              </a:rPr>
              <a:t>2014 </a:t>
            </a:r>
            <a:r>
              <a:rPr lang="en-US" sz="525" dirty="0">
                <a:gradFill>
                  <a:gsLst>
                    <a:gs pos="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  <a:cs typeface="Segoe UI" pitchFamily="34" charset="0"/>
              </a:rPr>
              <a:t>Microsoft Corporation. All rights reserved. 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459230" y="3145040"/>
            <a:ext cx="3288506" cy="70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36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8777288" cy="2443746"/>
          </a:xfrm>
          <a:prstGeom prst="rect">
            <a:avLst/>
          </a:prstGeom>
        </p:spPr>
        <p:txBody>
          <a:bodyPr/>
          <a:lstStyle>
            <a:lvl1pPr marL="217856" indent="-217856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28568" indent="-210713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646424" indent="-217856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817851" indent="-171427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989278" indent="-171427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363076"/>
            <a:ext cx="9326564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200" spc="-3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739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38" y="3954457"/>
            <a:ext cx="6400800" cy="1830388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100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17165"/>
            <a:ext cx="7315200" cy="1837298"/>
          </a:xfrm>
          <a:noFill/>
        </p:spPr>
        <p:txBody>
          <a:bodyPr lIns="146304" tIns="91440" rIns="146304" bIns="91440" anchor="t" anchorCtr="0"/>
          <a:lstStyle>
            <a:lvl1pPr>
              <a:defRPr sz="3600" spc="-56" baseline="0">
                <a:gradFill>
                  <a:gsLst>
                    <a:gs pos="3333">
                      <a:schemeClr val="tx2"/>
                    </a:gs>
                    <a:gs pos="39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457202" y="6240429"/>
            <a:ext cx="1280587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053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69283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hoto_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" t="7802" r="25000" b="7802"/>
          <a:stretch/>
        </p:blipFill>
        <p:spPr>
          <a:xfrm>
            <a:off x="0" y="0"/>
            <a:ext cx="9326880" cy="699551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457088" y="6241265"/>
            <a:ext cx="1276684" cy="273484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274638" y="2125677"/>
            <a:ext cx="5029200" cy="3566160"/>
          </a:xfrm>
          <a:prstGeom prst="rect">
            <a:avLst/>
          </a:prstGeom>
          <a:solidFill>
            <a:srgbClr val="5C2D91">
              <a:alpha val="92000"/>
            </a:srgb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48" tIns="109719" rIns="137148" bIns="10971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9926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    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274638" y="2125677"/>
            <a:ext cx="5029200" cy="1828800"/>
          </a:xfrm>
          <a:noFill/>
        </p:spPr>
        <p:txBody>
          <a:bodyPr lIns="146304" tIns="91440" rIns="146304" bIns="91440" anchor="t" anchorCtr="0"/>
          <a:lstStyle>
            <a:lvl1pPr>
              <a:defRPr sz="4800" spc="-75" baseline="0">
                <a:gradFill>
                  <a:gsLst>
                    <a:gs pos="76768">
                      <a:srgbClr val="FFFFFF"/>
                    </a:gs>
                    <a:gs pos="53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274638" y="3954457"/>
            <a:ext cx="5029200" cy="1737360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800">
                <a:gradFill>
                  <a:gsLst>
                    <a:gs pos="76768">
                      <a:srgbClr val="FFFFFF"/>
                    </a:gs>
                    <a:gs pos="53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996556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5C0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38" y="3954457"/>
            <a:ext cx="6400800" cy="1830388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800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17165"/>
            <a:ext cx="7315200" cy="1837298"/>
          </a:xfrm>
          <a:noFill/>
        </p:spPr>
        <p:txBody>
          <a:bodyPr lIns="146304" tIns="91440" rIns="146304" bIns="91440" anchor="t" anchorCtr="0"/>
          <a:lstStyle>
            <a:lvl1pPr>
              <a:defRPr sz="4800" spc="-75" baseline="0">
                <a:gradFill>
                  <a:gsLst>
                    <a:gs pos="74747">
                      <a:schemeClr val="tx1"/>
                    </a:gs>
                    <a:gs pos="56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457201" y="6240429"/>
            <a:ext cx="1280590" cy="274320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6391473" y="6240429"/>
            <a:ext cx="2357056" cy="627864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 smtClean="0">
                <a:gradFill>
                  <a:gsLst>
                    <a:gs pos="2917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</a:rPr>
              <a:t>#</a:t>
            </a:r>
            <a:r>
              <a:rPr lang="en-US" sz="2400" dirty="0" err="1" smtClean="0">
                <a:gradFill>
                  <a:gsLst>
                    <a:gs pos="2917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</a:rPr>
              <a:t>DNNConnect</a:t>
            </a:r>
            <a:endParaRPr lang="es-ES" sz="2400" dirty="0" err="1" smtClean="0">
              <a:gradFill>
                <a:gsLst>
                  <a:gs pos="2917">
                    <a:srgbClr val="FFFFFF"/>
                  </a:gs>
                  <a:gs pos="30000">
                    <a:srgbClr val="FFFFFF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777906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8777288" cy="1969770"/>
          </a:xfrm>
        </p:spPr>
        <p:txBody>
          <a:bodyPr lIns="164592" rIns="164592"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171427" indent="0">
              <a:buNone/>
              <a:defRPr/>
            </a:lvl3pPr>
            <a:lvl4pPr marL="342854" indent="0">
              <a:buNone/>
              <a:defRPr/>
            </a:lvl4pPr>
            <a:lvl5pPr marL="514281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7746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8777288" cy="2037481"/>
          </a:xfrm>
        </p:spPr>
        <p:txBody>
          <a:bodyPr wrap="square">
            <a:spAutoFit/>
          </a:bodyPr>
          <a:lstStyle>
            <a:lvl1pPr>
              <a:defRPr sz="36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6506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1287"/>
            <a:ext cx="4206240" cy="2357568"/>
          </a:xfrm>
        </p:spPr>
        <p:txBody>
          <a:bodyPr wrap="square">
            <a:spAutoFit/>
          </a:bodyPr>
          <a:lstStyle>
            <a:lvl1pPr marL="0" indent="0">
              <a:spcBef>
                <a:spcPts val="918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173808" indent="0">
              <a:buNone/>
              <a:tabLst/>
              <a:defRPr sz="2000"/>
            </a:lvl3pPr>
            <a:lvl4pPr marL="345235" indent="0">
              <a:buNone/>
              <a:defRPr/>
            </a:lvl4pPr>
            <a:lvl5pPr marL="514281" indent="0">
              <a:buNone/>
              <a:tabLst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846113" y="1211287"/>
            <a:ext cx="4206240" cy="2357568"/>
          </a:xfrm>
        </p:spPr>
        <p:txBody>
          <a:bodyPr wrap="square">
            <a:spAutoFit/>
          </a:bodyPr>
          <a:lstStyle>
            <a:lvl1pPr marL="0" indent="0">
              <a:spcBef>
                <a:spcPts val="918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173808" indent="0">
              <a:buNone/>
              <a:tabLst/>
              <a:defRPr sz="2000"/>
            </a:lvl3pPr>
            <a:lvl4pPr marL="345235" indent="0">
              <a:buNone/>
              <a:defRPr/>
            </a:lvl4pPr>
            <a:lvl5pPr marL="514281" indent="0">
              <a:buNone/>
              <a:tabLst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5817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514" y="1211287"/>
            <a:ext cx="4206240" cy="2357568"/>
          </a:xfrm>
        </p:spPr>
        <p:txBody>
          <a:bodyPr wrap="square">
            <a:spAutoFit/>
          </a:bodyPr>
          <a:lstStyle>
            <a:lvl1pPr marL="215475" indent="-215475">
              <a:spcBef>
                <a:spcPts val="918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398321" indent="-174873">
              <a:defRPr sz="2000"/>
            </a:lvl2pPr>
            <a:lvl3pPr marL="524619" indent="-126297">
              <a:tabLst/>
              <a:defRPr sz="2000"/>
            </a:lvl3pPr>
            <a:lvl4pPr marL="660630" indent="-136012">
              <a:defRPr/>
            </a:lvl4pPr>
            <a:lvl5pPr marL="786928" indent="-126297">
              <a:tabLst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846113" y="1211287"/>
            <a:ext cx="4206240" cy="2357568"/>
          </a:xfrm>
        </p:spPr>
        <p:txBody>
          <a:bodyPr wrap="square">
            <a:spAutoFit/>
          </a:bodyPr>
          <a:lstStyle>
            <a:lvl1pPr marL="215475" indent="-215475">
              <a:spcBef>
                <a:spcPts val="918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398321" indent="-174873">
              <a:defRPr sz="2000"/>
            </a:lvl2pPr>
            <a:lvl3pPr marL="524619" indent="-126297">
              <a:tabLst/>
              <a:defRPr sz="2000"/>
            </a:lvl3pPr>
            <a:lvl4pPr marL="660630" indent="-136012">
              <a:defRPr/>
            </a:lvl4pPr>
            <a:lvl5pPr marL="786928" indent="-126297">
              <a:tabLst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9535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7413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1209973"/>
            <a:ext cx="7315202" cy="2751698"/>
          </a:xfrm>
          <a:noFill/>
        </p:spPr>
        <p:txBody>
          <a:bodyPr tIns="91440" bIns="91440" anchor="t" anchorCtr="0"/>
          <a:lstStyle>
            <a:lvl1pPr>
              <a:defRPr sz="6000" spc="-75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Demo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39" y="3954466"/>
            <a:ext cx="7315200" cy="1829593"/>
          </a:xfrm>
          <a:noFill/>
        </p:spPr>
        <p:txBody>
          <a:bodyPr lIns="182880" tIns="146304" rIns="182880" bIns="146304">
            <a:noAutofit/>
          </a:bodyPr>
          <a:lstStyle>
            <a:lvl1pPr marL="0" indent="0">
              <a:spcBef>
                <a:spcPts val="0"/>
              </a:spcBef>
              <a:buNone/>
              <a:defRPr sz="2800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2200857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7" y="1209973"/>
            <a:ext cx="7315201" cy="2751698"/>
          </a:xfrm>
          <a:noFill/>
        </p:spPr>
        <p:txBody>
          <a:bodyPr tIns="91440" bIns="91440" anchor="t" anchorCtr="0"/>
          <a:lstStyle>
            <a:lvl1pPr>
              <a:defRPr lang="en-US" sz="6000" b="0" kern="1200" cap="none" spc="-75" baseline="0" dirty="0">
                <a:ln w="3175"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 smtClean="0"/>
              <a:t>Video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958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989431"/>
            <a:ext cx="8777288" cy="1015663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6000" spc="-75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7232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2" y="1212849"/>
            <a:ext cx="9326563" cy="5781676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6233" tIns="26233" rIns="26233" bIns="2623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24446" fontAlgn="base">
              <a:spcBef>
                <a:spcPct val="0"/>
              </a:spcBef>
              <a:spcAft>
                <a:spcPct val="0"/>
              </a:spcAft>
            </a:pPr>
            <a:endParaRPr lang="en-US" sz="1013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9" y="1221162"/>
            <a:ext cx="8777287" cy="1532727"/>
          </a:xfrm>
        </p:spPr>
        <p:txBody>
          <a:bodyPr/>
          <a:lstStyle>
            <a:lvl1pPr marL="0" indent="0">
              <a:buNone/>
              <a:defRPr sz="24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194910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328798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458131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59110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6376608" y="6305575"/>
            <a:ext cx="2233316" cy="470908"/>
          </a:xfrm>
          <a:prstGeom prst="rect">
            <a:avLst/>
          </a:prstGeom>
          <a:noFill/>
        </p:spPr>
        <p:txBody>
          <a:bodyPr wrap="none" lIns="137166" tIns="109733" rIns="137166" bIns="109733" rtlCol="0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18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#dotNETSpain2015</a:t>
            </a:r>
            <a:endParaRPr lang="es-ES" sz="1800" dirty="0" err="1" smtClean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5625773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989431"/>
            <a:ext cx="8768201" cy="1015663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6000" spc="-75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5540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989431"/>
            <a:ext cx="8777288" cy="1015663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6000" spc="-75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9100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-50 Right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7" y="1241429"/>
            <a:ext cx="4206240" cy="1555554"/>
          </a:xfrm>
        </p:spPr>
        <p:txBody>
          <a:bodyPr wrap="square">
            <a:spAutoFit/>
          </a:bodyPr>
          <a:lstStyle>
            <a:lvl1pPr>
              <a:defRPr sz="4949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50/50 photo layout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4664075" y="0"/>
            <a:ext cx="4662488" cy="6994525"/>
          </a:xfrm>
          <a:blipFill>
            <a:blip r:embed="rId2"/>
            <a:stretch>
              <a:fillRect/>
            </a:stretch>
          </a:blip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2800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on icon below</a:t>
            </a:r>
            <a:br>
              <a:rPr lang="en-US" dirty="0" smtClean="0"/>
            </a:br>
            <a:r>
              <a:rPr lang="en-US" dirty="0" smtClean="0"/>
              <a:t>to insert a new photo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729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937">
          <p15:clr>
            <a:srgbClr val="FBAE40"/>
          </p15:clr>
        </p15:guide>
      </p15:sldGuideLst>
    </p:ext>
  </p:extLst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63409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22430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47544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060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bg>
      <p:bgPr>
        <a:solidFill>
          <a:srgbClr val="5C0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2" y="1212849"/>
            <a:ext cx="9326563" cy="5781676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976" tIns="34976" rIns="34976" bIns="349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99261" fontAlgn="base">
              <a:spcBef>
                <a:spcPct val="0"/>
              </a:spcBef>
              <a:spcAft>
                <a:spcPct val="0"/>
              </a:spcAft>
            </a:pPr>
            <a:endParaRPr lang="en-US" sz="135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221160"/>
            <a:ext cx="8777287" cy="2037481"/>
          </a:xfrm>
        </p:spPr>
        <p:txBody>
          <a:bodyPr/>
          <a:lstStyle>
            <a:lvl1pPr marL="0" indent="0">
              <a:buNone/>
              <a:defRPr sz="32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259880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43839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610841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78814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6173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">
    <p:bg>
      <p:bgPr>
        <a:solidFill>
          <a:srgbClr val="5F05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88702" y="6321406"/>
            <a:ext cx="8777288" cy="37625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46304" rIns="182880" bIns="146304" numCol="1" anchor="t" anchorCtr="0" compatLnSpc="1">
            <a:prstTxWarp prst="textNoShape">
              <a:avLst/>
            </a:prstTxWarp>
            <a:spAutoFit/>
          </a:bodyPr>
          <a:lstStyle/>
          <a:p>
            <a:pPr defTabSz="699124" eaLnBrk="0" hangingPunct="0"/>
            <a:r>
              <a:rPr lang="en-US" sz="525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cs typeface="Segoe UI" pitchFamily="34" charset="0"/>
              </a:rPr>
              <a:t>© </a:t>
            </a:r>
            <a:r>
              <a:rPr lang="en-US" sz="525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cs typeface="Segoe UI" pitchFamily="34" charset="0"/>
              </a:rPr>
              <a:t>2014 </a:t>
            </a:r>
            <a:r>
              <a:rPr lang="en-US" sz="525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cs typeface="Segoe UI" pitchFamily="34" charset="0"/>
              </a:rPr>
              <a:t>Microsoft Corporation. All rights reserved. 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459232" y="3145040"/>
            <a:ext cx="3288502" cy="70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0984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8777288" cy="2443746"/>
          </a:xfrm>
          <a:prstGeom prst="rect">
            <a:avLst/>
          </a:prstGeom>
        </p:spPr>
        <p:txBody>
          <a:bodyPr/>
          <a:lstStyle>
            <a:lvl1pPr marL="217856" indent="-217856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28568" indent="-210713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646424" indent="-217856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817851" indent="-171427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989278" indent="-171427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363076"/>
            <a:ext cx="9326564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200" spc="-3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3265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88702" y="6321408"/>
            <a:ext cx="8777288" cy="28226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37166" tIns="109733" rIns="137166" bIns="109733" numCol="1" anchor="t" anchorCtr="0" compatLnSpc="1">
            <a:prstTxWarp prst="textNoShape">
              <a:avLst/>
            </a:prstTxWarp>
            <a:spAutoFit/>
          </a:bodyPr>
          <a:lstStyle/>
          <a:p>
            <a:pPr defTabSz="524343" eaLnBrk="0" hangingPunct="0"/>
            <a:r>
              <a:rPr lang="en-US" sz="394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</a:t>
            </a:r>
            <a:r>
              <a:rPr lang="en-US" sz="394" dirty="0" smtClean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2014 </a:t>
            </a:r>
            <a:r>
              <a:rPr lang="en-US" sz="394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Microsoft Corporation. All rights reserved. 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459230" y="3145040"/>
            <a:ext cx="3288506" cy="70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3587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8777288" cy="1878976"/>
          </a:xfrm>
          <a:prstGeom prst="rect">
            <a:avLst/>
          </a:prstGeom>
        </p:spPr>
        <p:txBody>
          <a:bodyPr/>
          <a:lstStyle>
            <a:lvl1pPr marL="163392" indent="-163392">
              <a:buClr>
                <a:schemeClr val="tx1"/>
              </a:buClr>
              <a:buSzPct val="90000"/>
              <a:buFont typeface="Arial" pitchFamily="34" charset="0"/>
              <a:buChar char="•"/>
              <a:defRPr sz="27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321426" indent="-158035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484818" indent="-163392">
              <a:buClr>
                <a:schemeClr val="tx1"/>
              </a:buClr>
              <a:buSzPct val="90000"/>
              <a:buFont typeface="Arial" pitchFamily="34" charset="0"/>
              <a:buChar char="•"/>
              <a:defRPr sz="21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613388" indent="-128570">
              <a:buClr>
                <a:schemeClr val="tx1"/>
              </a:buClr>
              <a:buSzPct val="90000"/>
              <a:buFont typeface="Arial" pitchFamily="34" charset="0"/>
              <a:buChar char="•"/>
              <a:defRPr sz="1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741959" indent="-128570">
              <a:buClr>
                <a:schemeClr val="tx1"/>
              </a:buClr>
              <a:buSzPct val="90000"/>
              <a:buFont typeface="Arial" pitchFamily="34" charset="0"/>
              <a:buChar char="•"/>
              <a:defRPr sz="15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363076"/>
            <a:ext cx="9326564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2400" spc="-2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2221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hoto_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" t="7802" r="25000" b="7802"/>
          <a:stretch/>
        </p:blipFill>
        <p:spPr>
          <a:xfrm>
            <a:off x="1" y="0"/>
            <a:ext cx="9326880" cy="699551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457089" y="6241265"/>
            <a:ext cx="1276684" cy="273484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274638" y="2125677"/>
            <a:ext cx="5029200" cy="3566160"/>
          </a:xfrm>
          <a:prstGeom prst="rect">
            <a:avLst/>
          </a:prstGeom>
          <a:solidFill>
            <a:srgbClr val="5C2D91">
              <a:alpha val="92000"/>
            </a:srgb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2865" tIns="82293" rIns="102865" bIns="8229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524446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35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    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274638" y="2125677"/>
            <a:ext cx="5029200" cy="1828800"/>
          </a:xfrm>
          <a:noFill/>
        </p:spPr>
        <p:txBody>
          <a:bodyPr lIns="146304" tIns="91440" rIns="146304" bIns="91440" anchor="t" anchorCtr="0"/>
          <a:lstStyle>
            <a:lvl1pPr>
              <a:defRPr sz="3600" spc="-56" baseline="0">
                <a:gradFill>
                  <a:gsLst>
                    <a:gs pos="76768">
                      <a:srgbClr val="FFFFFF"/>
                    </a:gs>
                    <a:gs pos="53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274638" y="3954457"/>
            <a:ext cx="5029200" cy="1737360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100">
                <a:gradFill>
                  <a:gsLst>
                    <a:gs pos="76768">
                      <a:srgbClr val="FFFFFF"/>
                    </a:gs>
                    <a:gs pos="53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1516702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5C0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38" y="3954457"/>
            <a:ext cx="6400800" cy="1830388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100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17165"/>
            <a:ext cx="7315200" cy="1837298"/>
          </a:xfrm>
          <a:noFill/>
        </p:spPr>
        <p:txBody>
          <a:bodyPr lIns="146304" tIns="91440" rIns="146304" bIns="91440" anchor="t" anchorCtr="0"/>
          <a:lstStyle>
            <a:lvl1pPr>
              <a:defRPr sz="3600" spc="-56" baseline="0">
                <a:gradFill>
                  <a:gsLst>
                    <a:gs pos="74747">
                      <a:schemeClr val="tx1"/>
                    </a:gs>
                    <a:gs pos="56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7201672" y="6200818"/>
            <a:ext cx="1764598" cy="470908"/>
          </a:xfrm>
          <a:prstGeom prst="rect">
            <a:avLst/>
          </a:prstGeom>
          <a:noFill/>
        </p:spPr>
        <p:txBody>
          <a:bodyPr wrap="none" lIns="137166" tIns="109733" rIns="137166" bIns="109733" rtlCol="0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18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#</a:t>
            </a:r>
            <a:r>
              <a:rPr lang="en-US" sz="1800" dirty="0" err="1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DNNConnect</a:t>
            </a:r>
            <a:endParaRPr lang="es-ES" sz="1800" dirty="0" err="1" smtClean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252111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8777288" cy="1523494"/>
          </a:xfrm>
        </p:spPr>
        <p:txBody>
          <a:bodyPr lIns="164592" rIns="164592"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1500"/>
            </a:lvl2pPr>
            <a:lvl3pPr marL="128570" indent="0">
              <a:buNone/>
              <a:defRPr/>
            </a:lvl3pPr>
            <a:lvl4pPr marL="257141" indent="0">
              <a:buNone/>
              <a:defRPr/>
            </a:lvl4pPr>
            <a:lvl5pPr marL="385711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3357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2"/>
            <a:ext cx="8777288" cy="1574277"/>
          </a:xfrm>
        </p:spPr>
        <p:txBody>
          <a:bodyPr wrap="square">
            <a:spAutoFit/>
          </a:bodyPr>
          <a:lstStyle>
            <a:lvl1pPr>
              <a:defRPr sz="27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5660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1287"/>
            <a:ext cx="4206240" cy="1481944"/>
          </a:xfrm>
        </p:spPr>
        <p:txBody>
          <a:bodyPr wrap="square">
            <a:spAutoFit/>
          </a:bodyPr>
          <a:lstStyle>
            <a:lvl1pPr marL="0" indent="0">
              <a:spcBef>
                <a:spcPts val="689"/>
              </a:spcBef>
              <a:buClr>
                <a:schemeClr val="tx1"/>
              </a:buClr>
              <a:buFont typeface="Wingdings" pitchFamily="2" charset="2"/>
              <a:buNone/>
              <a:defRPr sz="2400"/>
            </a:lvl1pPr>
            <a:lvl2pPr marL="0" indent="0">
              <a:buNone/>
              <a:defRPr sz="1500"/>
            </a:lvl2pPr>
            <a:lvl3pPr marL="130356" indent="0">
              <a:buNone/>
              <a:tabLst/>
              <a:defRPr sz="1500"/>
            </a:lvl3pPr>
            <a:lvl4pPr marL="258926" indent="0">
              <a:buNone/>
              <a:defRPr/>
            </a:lvl4pPr>
            <a:lvl5pPr marL="385711" indent="0">
              <a:buNone/>
              <a:tabLst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846113" y="1211287"/>
            <a:ext cx="4206240" cy="1481944"/>
          </a:xfrm>
        </p:spPr>
        <p:txBody>
          <a:bodyPr wrap="square">
            <a:spAutoFit/>
          </a:bodyPr>
          <a:lstStyle>
            <a:lvl1pPr marL="0" indent="0">
              <a:spcBef>
                <a:spcPts val="689"/>
              </a:spcBef>
              <a:buClr>
                <a:schemeClr val="tx1"/>
              </a:buClr>
              <a:buFont typeface="Wingdings" pitchFamily="2" charset="2"/>
              <a:buNone/>
              <a:defRPr sz="2400"/>
            </a:lvl1pPr>
            <a:lvl2pPr marL="0" indent="0">
              <a:buNone/>
              <a:defRPr sz="1500"/>
            </a:lvl2pPr>
            <a:lvl3pPr marL="130356" indent="0">
              <a:buNone/>
              <a:tabLst/>
              <a:defRPr sz="1500"/>
            </a:lvl3pPr>
            <a:lvl4pPr marL="258926" indent="0">
              <a:buNone/>
              <a:defRPr/>
            </a:lvl4pPr>
            <a:lvl5pPr marL="385711" indent="0">
              <a:buNone/>
              <a:tabLst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8197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514" y="1211287"/>
            <a:ext cx="4206240" cy="1814343"/>
          </a:xfrm>
        </p:spPr>
        <p:txBody>
          <a:bodyPr wrap="square">
            <a:spAutoFit/>
          </a:bodyPr>
          <a:lstStyle>
            <a:lvl1pPr marL="161606" indent="-161606">
              <a:spcBef>
                <a:spcPts val="689"/>
              </a:spcBef>
              <a:buClr>
                <a:schemeClr val="tx1"/>
              </a:buClr>
              <a:buFont typeface="Arial" pitchFamily="34" charset="0"/>
              <a:buChar char="•"/>
              <a:defRPr sz="2400"/>
            </a:lvl1pPr>
            <a:lvl2pPr marL="298741" indent="-131155">
              <a:defRPr sz="1500"/>
            </a:lvl2pPr>
            <a:lvl3pPr marL="393464" indent="-94723">
              <a:tabLst/>
              <a:defRPr sz="1500"/>
            </a:lvl3pPr>
            <a:lvl4pPr marL="495473" indent="-102009">
              <a:defRPr/>
            </a:lvl4pPr>
            <a:lvl5pPr marL="590196" indent="-94723">
              <a:tabLst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846113" y="1211287"/>
            <a:ext cx="4206240" cy="1814343"/>
          </a:xfrm>
        </p:spPr>
        <p:txBody>
          <a:bodyPr wrap="square">
            <a:spAutoFit/>
          </a:bodyPr>
          <a:lstStyle>
            <a:lvl1pPr marL="161606" indent="-161606">
              <a:spcBef>
                <a:spcPts val="689"/>
              </a:spcBef>
              <a:buClr>
                <a:schemeClr val="tx1"/>
              </a:buClr>
              <a:buFont typeface="Arial" pitchFamily="34" charset="0"/>
              <a:buChar char="•"/>
              <a:defRPr sz="2400"/>
            </a:lvl1pPr>
            <a:lvl2pPr marL="298741" indent="-131155">
              <a:defRPr sz="1500"/>
            </a:lvl2pPr>
            <a:lvl3pPr marL="393464" indent="-94723">
              <a:tabLst/>
              <a:defRPr sz="1500"/>
            </a:lvl3pPr>
            <a:lvl4pPr marL="495473" indent="-102009">
              <a:defRPr/>
            </a:lvl4pPr>
            <a:lvl5pPr marL="590196" indent="-94723">
              <a:tabLst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1258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lor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8777288" cy="1523494"/>
          </a:xfrm>
        </p:spPr>
        <p:txBody>
          <a:bodyPr lIns="164592" rIns="164592"/>
          <a:lstStyle>
            <a:lvl1pPr marL="0" indent="0">
              <a:buNone/>
              <a:defRPr sz="27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1500"/>
            </a:lvl2pPr>
            <a:lvl3pPr marL="128570" indent="0">
              <a:buNone/>
              <a:defRPr/>
            </a:lvl3pPr>
            <a:lvl4pPr marL="257141" indent="0">
              <a:buNone/>
              <a:defRPr/>
            </a:lvl4pPr>
            <a:lvl5pPr marL="385711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8168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72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1209973"/>
            <a:ext cx="7315202" cy="2751698"/>
          </a:xfrm>
          <a:noFill/>
        </p:spPr>
        <p:txBody>
          <a:bodyPr tIns="91440" bIns="91440" anchor="t" anchorCtr="0"/>
          <a:lstStyle>
            <a:lvl1pPr>
              <a:defRPr sz="4500" spc="-56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Demo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40" y="3954468"/>
            <a:ext cx="7315200" cy="1829593"/>
          </a:xfrm>
          <a:noFill/>
        </p:spPr>
        <p:txBody>
          <a:bodyPr lIns="182880" tIns="146304" rIns="182880" bIns="146304">
            <a:noAutofit/>
          </a:bodyPr>
          <a:lstStyle>
            <a:lvl1pPr marL="0" indent="0">
              <a:spcBef>
                <a:spcPts val="0"/>
              </a:spcBef>
              <a:buNone/>
              <a:defRPr sz="2100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972908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1209973"/>
            <a:ext cx="7315201" cy="2751698"/>
          </a:xfrm>
          <a:noFill/>
        </p:spPr>
        <p:txBody>
          <a:bodyPr tIns="91440" bIns="91440" anchor="t" anchorCtr="0"/>
          <a:lstStyle>
            <a:lvl1pPr>
              <a:defRPr lang="en-US" sz="4500" b="0" kern="1200" cap="none" spc="-56" baseline="0" dirty="0">
                <a:ln w="3175"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 smtClean="0"/>
              <a:t>Video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629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989433"/>
            <a:ext cx="8777288" cy="807913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4500" spc="-56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2867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2989433"/>
            <a:ext cx="8768201" cy="807913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4500" spc="-56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4307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989433"/>
            <a:ext cx="8777288" cy="807913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4500" spc="-56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6434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-50 Right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7" y="1241429"/>
            <a:ext cx="4206240" cy="698781"/>
          </a:xfrm>
        </p:spPr>
        <p:txBody>
          <a:bodyPr wrap="square">
            <a:spAutoFit/>
          </a:bodyPr>
          <a:lstStyle>
            <a:lvl1pPr>
              <a:defRPr sz="3712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50/50 photo layout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4664075" y="2"/>
            <a:ext cx="4662488" cy="6994525"/>
          </a:xfrm>
          <a:blipFill>
            <a:blip r:embed="rId2"/>
            <a:stretch>
              <a:fillRect/>
            </a:stretch>
          </a:blip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2100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on icon below</a:t>
            </a:r>
            <a:br>
              <a:rPr lang="en-US" dirty="0" smtClean="0"/>
            </a:br>
            <a:r>
              <a:rPr lang="en-US" dirty="0" smtClean="0"/>
              <a:t>to insert a new photo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7379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937" userDrawn="1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36498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9389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11521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8777288" cy="1523494"/>
          </a:xfrm>
        </p:spPr>
        <p:txBody>
          <a:bodyPr lIns="164592" rIns="164592"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1500"/>
            </a:lvl2pPr>
            <a:lvl3pPr marL="128570" indent="0">
              <a:buNone/>
              <a:defRPr/>
            </a:lvl3pPr>
            <a:lvl4pPr marL="257141" indent="0">
              <a:buNone/>
              <a:defRPr/>
            </a:lvl4pPr>
            <a:lvl5pPr marL="385711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9852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78687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bg>
      <p:bgPr>
        <a:solidFill>
          <a:srgbClr val="5C0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2" y="1212849"/>
            <a:ext cx="9326563" cy="5781676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6233" tIns="26233" rIns="26233" bIns="2623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24446" fontAlgn="base">
              <a:spcBef>
                <a:spcPct val="0"/>
              </a:spcBef>
              <a:spcAft>
                <a:spcPct val="0"/>
              </a:spcAft>
            </a:pPr>
            <a:endParaRPr lang="en-US" sz="1013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9" y="1221162"/>
            <a:ext cx="8777287" cy="1532727"/>
          </a:xfrm>
        </p:spPr>
        <p:txBody>
          <a:bodyPr/>
          <a:lstStyle>
            <a:lvl1pPr marL="0" indent="0">
              <a:buNone/>
              <a:defRPr sz="24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194910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328798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458131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59110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2873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">
    <p:bg>
      <p:bgPr>
        <a:solidFill>
          <a:srgbClr val="5F05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88702" y="6321408"/>
            <a:ext cx="8777288" cy="28226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37166" tIns="109733" rIns="137166" bIns="109733" numCol="1" anchor="t" anchorCtr="0" compatLnSpc="1">
            <a:prstTxWarp prst="textNoShape">
              <a:avLst/>
            </a:prstTxWarp>
            <a:spAutoFit/>
          </a:bodyPr>
          <a:lstStyle/>
          <a:p>
            <a:pPr defTabSz="524343" eaLnBrk="0" hangingPunct="0"/>
            <a:r>
              <a:rPr lang="en-US" sz="394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</a:t>
            </a:r>
            <a:r>
              <a:rPr lang="en-US" sz="394" dirty="0" smtClean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2014 </a:t>
            </a:r>
            <a:r>
              <a:rPr lang="en-US" sz="394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Microsoft Corporation. All rights reserved. 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459232" y="3145040"/>
            <a:ext cx="3288502" cy="70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2488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8777288" cy="1878976"/>
          </a:xfrm>
          <a:prstGeom prst="rect">
            <a:avLst/>
          </a:prstGeom>
        </p:spPr>
        <p:txBody>
          <a:bodyPr/>
          <a:lstStyle>
            <a:lvl1pPr marL="163392" indent="-163392">
              <a:buClr>
                <a:schemeClr val="tx1"/>
              </a:buClr>
              <a:buSzPct val="90000"/>
              <a:buFont typeface="Arial" pitchFamily="34" charset="0"/>
              <a:buChar char="•"/>
              <a:defRPr sz="27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321426" indent="-158035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484818" indent="-163392">
              <a:buClr>
                <a:schemeClr val="tx1"/>
              </a:buClr>
              <a:buSzPct val="90000"/>
              <a:buFont typeface="Arial" pitchFamily="34" charset="0"/>
              <a:buChar char="•"/>
              <a:defRPr sz="21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613388" indent="-128570">
              <a:buClr>
                <a:schemeClr val="tx1"/>
              </a:buClr>
              <a:buSzPct val="90000"/>
              <a:buFont typeface="Arial" pitchFamily="34" charset="0"/>
              <a:buChar char="•"/>
              <a:defRPr sz="1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741959" indent="-128570">
              <a:buClr>
                <a:schemeClr val="tx1"/>
              </a:buClr>
              <a:buSzPct val="90000"/>
              <a:buFont typeface="Arial" pitchFamily="34" charset="0"/>
              <a:buChar char="•"/>
              <a:defRPr sz="15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363076"/>
            <a:ext cx="9326564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2400" spc="-2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8308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Option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5961" y="3303341"/>
            <a:ext cx="8533356" cy="932435"/>
          </a:xfrm>
        </p:spPr>
        <p:txBody>
          <a:bodyPr anchor="b" anchorCtr="0">
            <a:spAutoFit/>
          </a:bodyPr>
          <a:lstStyle>
            <a:lvl1pPr>
              <a:defRPr sz="5399" spc="-115" baseline="0">
                <a:gradFill>
                  <a:gsLst>
                    <a:gs pos="25833">
                      <a:schemeClr val="tx1"/>
                    </a:gs>
                    <a:gs pos="36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5961" y="4868863"/>
            <a:ext cx="8533356" cy="627736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2399" spc="-53" baseline="0">
                <a:gradFill>
                  <a:gsLst>
                    <a:gs pos="25833">
                      <a:schemeClr val="tx1"/>
                    </a:gs>
                    <a:gs pos="36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6883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Option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 noEditPoints="1"/>
          </p:cNvSpPr>
          <p:nvPr userDrawn="1"/>
        </p:nvSpPr>
        <p:spPr bwMode="auto">
          <a:xfrm>
            <a:off x="477" y="0"/>
            <a:ext cx="9326087" cy="6998100"/>
          </a:xfrm>
          <a:custGeom>
            <a:avLst/>
            <a:gdLst>
              <a:gd name="T0" fmla="*/ 0 w 3917"/>
              <a:gd name="T1" fmla="*/ 0 h 2204"/>
              <a:gd name="T2" fmla="*/ 0 w 3917"/>
              <a:gd name="T3" fmla="*/ 2204 h 2204"/>
              <a:gd name="T4" fmla="*/ 3917 w 3917"/>
              <a:gd name="T5" fmla="*/ 2204 h 2204"/>
              <a:gd name="T6" fmla="*/ 3917 w 3917"/>
              <a:gd name="T7" fmla="*/ 0 h 2204"/>
              <a:gd name="T8" fmla="*/ 0 w 3917"/>
              <a:gd name="T9" fmla="*/ 0 h 2204"/>
              <a:gd name="T10" fmla="*/ 1698 w 3917"/>
              <a:gd name="T11" fmla="*/ 1674 h 2204"/>
              <a:gd name="T12" fmla="*/ 87 w 3917"/>
              <a:gd name="T13" fmla="*/ 1907 h 2204"/>
              <a:gd name="T14" fmla="*/ 88 w 3917"/>
              <a:gd name="T15" fmla="*/ 297 h 2204"/>
              <a:gd name="T16" fmla="*/ 1698 w 3917"/>
              <a:gd name="T17" fmla="*/ 518 h 2204"/>
              <a:gd name="T18" fmla="*/ 1698 w 3917"/>
              <a:gd name="T19" fmla="*/ 1674 h 2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917" h="2204">
                <a:moveTo>
                  <a:pt x="0" y="0"/>
                </a:moveTo>
                <a:cubicBezTo>
                  <a:pt x="0" y="2204"/>
                  <a:pt x="0" y="2204"/>
                  <a:pt x="0" y="2204"/>
                </a:cubicBezTo>
                <a:cubicBezTo>
                  <a:pt x="3917" y="2204"/>
                  <a:pt x="3917" y="2204"/>
                  <a:pt x="3917" y="2204"/>
                </a:cubicBezTo>
                <a:cubicBezTo>
                  <a:pt x="3917" y="0"/>
                  <a:pt x="3917" y="0"/>
                  <a:pt x="3917" y="0"/>
                </a:cubicBezTo>
                <a:lnTo>
                  <a:pt x="0" y="0"/>
                </a:lnTo>
                <a:close/>
                <a:moveTo>
                  <a:pt x="1698" y="1674"/>
                </a:moveTo>
                <a:cubicBezTo>
                  <a:pt x="87" y="1907"/>
                  <a:pt x="87" y="1907"/>
                  <a:pt x="87" y="1907"/>
                </a:cubicBezTo>
                <a:cubicBezTo>
                  <a:pt x="89" y="1376"/>
                  <a:pt x="86" y="828"/>
                  <a:pt x="88" y="297"/>
                </a:cubicBezTo>
                <a:cubicBezTo>
                  <a:pt x="1698" y="518"/>
                  <a:pt x="1698" y="518"/>
                  <a:pt x="1698" y="518"/>
                </a:cubicBezTo>
                <a:cubicBezTo>
                  <a:pt x="1700" y="902"/>
                  <a:pt x="1696" y="1291"/>
                  <a:pt x="1698" y="1674"/>
                </a:cubicBezTo>
                <a:close/>
              </a:path>
            </a:pathLst>
          </a:custGeom>
          <a:solidFill>
            <a:srgbClr val="0018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73" tIns="34286" rIns="68573" bIns="34286" numCol="1" anchor="t" anchorCtr="0" compatLnSpc="1">
            <a:prstTxWarp prst="textNoShape">
              <a:avLst/>
            </a:prstTxWarp>
          </a:bodyPr>
          <a:lstStyle/>
          <a:p>
            <a:pPr defTabSz="699243"/>
            <a:endParaRPr lang="en-US" sz="1350">
              <a:solidFill>
                <a:srgbClr val="EFEFE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411" y="1211264"/>
            <a:ext cx="4800192" cy="1680204"/>
          </a:xfrm>
        </p:spPr>
        <p:txBody>
          <a:bodyPr wrap="square" anchor="t" anchorCtr="0">
            <a:spAutoFit/>
          </a:bodyPr>
          <a:lstStyle>
            <a:lvl1pPr>
              <a:defRPr sz="5399" spc="-115" baseline="0">
                <a:gradFill>
                  <a:gsLst>
                    <a:gs pos="22083">
                      <a:schemeClr val="tx1"/>
                    </a:gs>
                    <a:gs pos="42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320411" y="3954463"/>
            <a:ext cx="4800192" cy="627736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 sz="2399" spc="-53" baseline="0">
                <a:gradFill>
                  <a:gsLst>
                    <a:gs pos="22083">
                      <a:schemeClr val="tx1"/>
                    </a:gs>
                    <a:gs pos="42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  <p:sp>
        <p:nvSpPr>
          <p:cNvPr id="17" name="Freeform 5"/>
          <p:cNvSpPr>
            <a:spLocks noEditPoints="1"/>
          </p:cNvSpPr>
          <p:nvPr userDrawn="1"/>
        </p:nvSpPr>
        <p:spPr bwMode="black">
          <a:xfrm>
            <a:off x="1302627" y="1601475"/>
            <a:ext cx="2296425" cy="4715189"/>
          </a:xfrm>
          <a:custGeom>
            <a:avLst/>
            <a:gdLst>
              <a:gd name="T0" fmla="*/ 89 w 226"/>
              <a:gd name="T1" fmla="*/ 124 h 348"/>
              <a:gd name="T2" fmla="*/ 118 w 226"/>
              <a:gd name="T3" fmla="*/ 113 h 348"/>
              <a:gd name="T4" fmla="*/ 150 w 226"/>
              <a:gd name="T5" fmla="*/ 124 h 348"/>
              <a:gd name="T6" fmla="*/ 150 w 226"/>
              <a:gd name="T7" fmla="*/ 145 h 348"/>
              <a:gd name="T8" fmla="*/ 226 w 226"/>
              <a:gd name="T9" fmla="*/ 348 h 348"/>
              <a:gd name="T10" fmla="*/ 89 w 226"/>
              <a:gd name="T11" fmla="*/ 0 h 348"/>
              <a:gd name="T12" fmla="*/ 118 w 226"/>
              <a:gd name="T13" fmla="*/ 100 h 348"/>
              <a:gd name="T14" fmla="*/ 150 w 226"/>
              <a:gd name="T15" fmla="*/ 68 h 348"/>
              <a:gd name="T16" fmla="*/ 150 w 226"/>
              <a:gd name="T17" fmla="*/ 55 h 348"/>
              <a:gd name="T18" fmla="*/ 118 w 226"/>
              <a:gd name="T19" fmla="*/ 23 h 348"/>
              <a:gd name="T20" fmla="*/ 150 w 226"/>
              <a:gd name="T21" fmla="*/ 55 h 348"/>
              <a:gd name="T22" fmla="*/ 166 w 226"/>
              <a:gd name="T23" fmla="*/ 280 h 348"/>
              <a:gd name="T24" fmla="*/ 197 w 226"/>
              <a:gd name="T25" fmla="*/ 249 h 348"/>
              <a:gd name="T26" fmla="*/ 197 w 226"/>
              <a:gd name="T27" fmla="*/ 235 h 348"/>
              <a:gd name="T28" fmla="*/ 166 w 226"/>
              <a:gd name="T29" fmla="*/ 204 h 348"/>
              <a:gd name="T30" fmla="*/ 197 w 226"/>
              <a:gd name="T31" fmla="*/ 235 h 348"/>
              <a:gd name="T32" fmla="*/ 166 w 226"/>
              <a:gd name="T33" fmla="*/ 190 h 348"/>
              <a:gd name="T34" fmla="*/ 197 w 226"/>
              <a:gd name="T35" fmla="*/ 158 h 348"/>
              <a:gd name="T36" fmla="*/ 197 w 226"/>
              <a:gd name="T37" fmla="*/ 145 h 348"/>
              <a:gd name="T38" fmla="*/ 166 w 226"/>
              <a:gd name="T39" fmla="*/ 113 h 348"/>
              <a:gd name="T40" fmla="*/ 197 w 226"/>
              <a:gd name="T41" fmla="*/ 145 h 348"/>
              <a:gd name="T42" fmla="*/ 166 w 226"/>
              <a:gd name="T43" fmla="*/ 100 h 348"/>
              <a:gd name="T44" fmla="*/ 197 w 226"/>
              <a:gd name="T45" fmla="*/ 68 h 348"/>
              <a:gd name="T46" fmla="*/ 197 w 226"/>
              <a:gd name="T47" fmla="*/ 55 h 348"/>
              <a:gd name="T48" fmla="*/ 166 w 226"/>
              <a:gd name="T49" fmla="*/ 23 h 348"/>
              <a:gd name="T50" fmla="*/ 197 w 226"/>
              <a:gd name="T51" fmla="*/ 55 h 348"/>
              <a:gd name="T52" fmla="*/ 0 w 226"/>
              <a:gd name="T53" fmla="*/ 348 h 348"/>
              <a:gd name="T54" fmla="*/ 137 w 226"/>
              <a:gd name="T55" fmla="*/ 137 h 348"/>
              <a:gd name="T56" fmla="*/ 60 w 226"/>
              <a:gd name="T57" fmla="*/ 326 h 348"/>
              <a:gd name="T58" fmla="*/ 29 w 226"/>
              <a:gd name="T59" fmla="*/ 294 h 348"/>
              <a:gd name="T60" fmla="*/ 60 w 226"/>
              <a:gd name="T61" fmla="*/ 326 h 348"/>
              <a:gd name="T62" fmla="*/ 29 w 226"/>
              <a:gd name="T63" fmla="*/ 280 h 348"/>
              <a:gd name="T64" fmla="*/ 60 w 226"/>
              <a:gd name="T65" fmla="*/ 249 h 348"/>
              <a:gd name="T66" fmla="*/ 60 w 226"/>
              <a:gd name="T67" fmla="*/ 235 h 348"/>
              <a:gd name="T68" fmla="*/ 29 w 226"/>
              <a:gd name="T69" fmla="*/ 204 h 348"/>
              <a:gd name="T70" fmla="*/ 60 w 226"/>
              <a:gd name="T71" fmla="*/ 235 h 348"/>
              <a:gd name="T72" fmla="*/ 29 w 226"/>
              <a:gd name="T73" fmla="*/ 190 h 348"/>
              <a:gd name="T74" fmla="*/ 60 w 226"/>
              <a:gd name="T75" fmla="*/ 158 h 348"/>
              <a:gd name="T76" fmla="*/ 108 w 226"/>
              <a:gd name="T77" fmla="*/ 326 h 348"/>
              <a:gd name="T78" fmla="*/ 76 w 226"/>
              <a:gd name="T79" fmla="*/ 294 h 348"/>
              <a:gd name="T80" fmla="*/ 108 w 226"/>
              <a:gd name="T81" fmla="*/ 326 h 348"/>
              <a:gd name="T82" fmla="*/ 76 w 226"/>
              <a:gd name="T83" fmla="*/ 280 h 348"/>
              <a:gd name="T84" fmla="*/ 108 w 226"/>
              <a:gd name="T85" fmla="*/ 249 h 348"/>
              <a:gd name="T86" fmla="*/ 108 w 226"/>
              <a:gd name="T87" fmla="*/ 235 h 348"/>
              <a:gd name="T88" fmla="*/ 76 w 226"/>
              <a:gd name="T89" fmla="*/ 204 h 348"/>
              <a:gd name="T90" fmla="*/ 108 w 226"/>
              <a:gd name="T91" fmla="*/ 235 h 348"/>
              <a:gd name="T92" fmla="*/ 76 w 226"/>
              <a:gd name="T93" fmla="*/ 190 h 348"/>
              <a:gd name="T94" fmla="*/ 108 w 226"/>
              <a:gd name="T95" fmla="*/ 158 h 3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26" h="348">
                <a:moveTo>
                  <a:pt x="89" y="0"/>
                </a:moveTo>
                <a:lnTo>
                  <a:pt x="89" y="124"/>
                </a:lnTo>
                <a:lnTo>
                  <a:pt x="118" y="124"/>
                </a:lnTo>
                <a:lnTo>
                  <a:pt x="118" y="113"/>
                </a:lnTo>
                <a:lnTo>
                  <a:pt x="150" y="113"/>
                </a:lnTo>
                <a:lnTo>
                  <a:pt x="150" y="124"/>
                </a:lnTo>
                <a:lnTo>
                  <a:pt x="150" y="137"/>
                </a:lnTo>
                <a:lnTo>
                  <a:pt x="150" y="145"/>
                </a:lnTo>
                <a:lnTo>
                  <a:pt x="150" y="348"/>
                </a:lnTo>
                <a:lnTo>
                  <a:pt x="226" y="348"/>
                </a:lnTo>
                <a:lnTo>
                  <a:pt x="226" y="0"/>
                </a:lnTo>
                <a:lnTo>
                  <a:pt x="89" y="0"/>
                </a:lnTo>
                <a:close/>
                <a:moveTo>
                  <a:pt x="150" y="100"/>
                </a:moveTo>
                <a:lnTo>
                  <a:pt x="118" y="100"/>
                </a:lnTo>
                <a:lnTo>
                  <a:pt x="118" y="68"/>
                </a:lnTo>
                <a:lnTo>
                  <a:pt x="150" y="68"/>
                </a:lnTo>
                <a:lnTo>
                  <a:pt x="150" y="100"/>
                </a:lnTo>
                <a:close/>
                <a:moveTo>
                  <a:pt x="150" y="55"/>
                </a:moveTo>
                <a:lnTo>
                  <a:pt x="118" y="55"/>
                </a:lnTo>
                <a:lnTo>
                  <a:pt x="118" y="23"/>
                </a:lnTo>
                <a:lnTo>
                  <a:pt x="150" y="23"/>
                </a:lnTo>
                <a:lnTo>
                  <a:pt x="150" y="55"/>
                </a:lnTo>
                <a:close/>
                <a:moveTo>
                  <a:pt x="197" y="280"/>
                </a:moveTo>
                <a:lnTo>
                  <a:pt x="166" y="280"/>
                </a:lnTo>
                <a:lnTo>
                  <a:pt x="166" y="249"/>
                </a:lnTo>
                <a:lnTo>
                  <a:pt x="197" y="249"/>
                </a:lnTo>
                <a:lnTo>
                  <a:pt x="197" y="280"/>
                </a:lnTo>
                <a:close/>
                <a:moveTo>
                  <a:pt x="197" y="235"/>
                </a:moveTo>
                <a:lnTo>
                  <a:pt x="166" y="235"/>
                </a:lnTo>
                <a:lnTo>
                  <a:pt x="166" y="204"/>
                </a:lnTo>
                <a:lnTo>
                  <a:pt x="197" y="204"/>
                </a:lnTo>
                <a:lnTo>
                  <a:pt x="197" y="235"/>
                </a:lnTo>
                <a:close/>
                <a:moveTo>
                  <a:pt x="197" y="190"/>
                </a:moveTo>
                <a:lnTo>
                  <a:pt x="166" y="190"/>
                </a:lnTo>
                <a:lnTo>
                  <a:pt x="166" y="158"/>
                </a:lnTo>
                <a:lnTo>
                  <a:pt x="197" y="158"/>
                </a:lnTo>
                <a:lnTo>
                  <a:pt x="197" y="190"/>
                </a:lnTo>
                <a:close/>
                <a:moveTo>
                  <a:pt x="197" y="145"/>
                </a:moveTo>
                <a:lnTo>
                  <a:pt x="166" y="145"/>
                </a:lnTo>
                <a:lnTo>
                  <a:pt x="166" y="113"/>
                </a:lnTo>
                <a:lnTo>
                  <a:pt x="197" y="113"/>
                </a:lnTo>
                <a:lnTo>
                  <a:pt x="197" y="145"/>
                </a:lnTo>
                <a:close/>
                <a:moveTo>
                  <a:pt x="197" y="100"/>
                </a:moveTo>
                <a:lnTo>
                  <a:pt x="166" y="100"/>
                </a:lnTo>
                <a:lnTo>
                  <a:pt x="166" y="68"/>
                </a:lnTo>
                <a:lnTo>
                  <a:pt x="197" y="68"/>
                </a:lnTo>
                <a:lnTo>
                  <a:pt x="197" y="100"/>
                </a:lnTo>
                <a:close/>
                <a:moveTo>
                  <a:pt x="197" y="55"/>
                </a:moveTo>
                <a:lnTo>
                  <a:pt x="166" y="55"/>
                </a:lnTo>
                <a:lnTo>
                  <a:pt x="166" y="23"/>
                </a:lnTo>
                <a:lnTo>
                  <a:pt x="197" y="23"/>
                </a:lnTo>
                <a:lnTo>
                  <a:pt x="197" y="55"/>
                </a:lnTo>
                <a:close/>
                <a:moveTo>
                  <a:pt x="0" y="137"/>
                </a:moveTo>
                <a:lnTo>
                  <a:pt x="0" y="348"/>
                </a:lnTo>
                <a:lnTo>
                  <a:pt x="137" y="348"/>
                </a:lnTo>
                <a:lnTo>
                  <a:pt x="137" y="137"/>
                </a:lnTo>
                <a:lnTo>
                  <a:pt x="0" y="137"/>
                </a:lnTo>
                <a:close/>
                <a:moveTo>
                  <a:pt x="60" y="326"/>
                </a:moveTo>
                <a:lnTo>
                  <a:pt x="29" y="326"/>
                </a:lnTo>
                <a:lnTo>
                  <a:pt x="29" y="294"/>
                </a:lnTo>
                <a:lnTo>
                  <a:pt x="60" y="294"/>
                </a:lnTo>
                <a:lnTo>
                  <a:pt x="60" y="326"/>
                </a:lnTo>
                <a:close/>
                <a:moveTo>
                  <a:pt x="60" y="280"/>
                </a:moveTo>
                <a:lnTo>
                  <a:pt x="29" y="280"/>
                </a:lnTo>
                <a:lnTo>
                  <a:pt x="29" y="249"/>
                </a:lnTo>
                <a:lnTo>
                  <a:pt x="60" y="249"/>
                </a:lnTo>
                <a:lnTo>
                  <a:pt x="60" y="280"/>
                </a:lnTo>
                <a:close/>
                <a:moveTo>
                  <a:pt x="60" y="235"/>
                </a:moveTo>
                <a:lnTo>
                  <a:pt x="29" y="235"/>
                </a:lnTo>
                <a:lnTo>
                  <a:pt x="29" y="204"/>
                </a:lnTo>
                <a:lnTo>
                  <a:pt x="60" y="204"/>
                </a:lnTo>
                <a:lnTo>
                  <a:pt x="60" y="235"/>
                </a:lnTo>
                <a:close/>
                <a:moveTo>
                  <a:pt x="60" y="190"/>
                </a:moveTo>
                <a:lnTo>
                  <a:pt x="29" y="190"/>
                </a:lnTo>
                <a:lnTo>
                  <a:pt x="29" y="158"/>
                </a:lnTo>
                <a:lnTo>
                  <a:pt x="60" y="158"/>
                </a:lnTo>
                <a:lnTo>
                  <a:pt x="60" y="190"/>
                </a:lnTo>
                <a:close/>
                <a:moveTo>
                  <a:pt x="108" y="326"/>
                </a:moveTo>
                <a:lnTo>
                  <a:pt x="76" y="326"/>
                </a:lnTo>
                <a:lnTo>
                  <a:pt x="76" y="294"/>
                </a:lnTo>
                <a:lnTo>
                  <a:pt x="108" y="294"/>
                </a:lnTo>
                <a:lnTo>
                  <a:pt x="108" y="326"/>
                </a:lnTo>
                <a:close/>
                <a:moveTo>
                  <a:pt x="108" y="280"/>
                </a:moveTo>
                <a:lnTo>
                  <a:pt x="76" y="280"/>
                </a:lnTo>
                <a:lnTo>
                  <a:pt x="76" y="249"/>
                </a:lnTo>
                <a:lnTo>
                  <a:pt x="108" y="249"/>
                </a:lnTo>
                <a:lnTo>
                  <a:pt x="108" y="280"/>
                </a:lnTo>
                <a:close/>
                <a:moveTo>
                  <a:pt x="108" y="235"/>
                </a:moveTo>
                <a:lnTo>
                  <a:pt x="76" y="235"/>
                </a:lnTo>
                <a:lnTo>
                  <a:pt x="76" y="204"/>
                </a:lnTo>
                <a:lnTo>
                  <a:pt x="108" y="204"/>
                </a:lnTo>
                <a:lnTo>
                  <a:pt x="108" y="235"/>
                </a:lnTo>
                <a:close/>
                <a:moveTo>
                  <a:pt x="108" y="190"/>
                </a:moveTo>
                <a:lnTo>
                  <a:pt x="76" y="190"/>
                </a:lnTo>
                <a:lnTo>
                  <a:pt x="76" y="158"/>
                </a:lnTo>
                <a:lnTo>
                  <a:pt x="108" y="158"/>
                </a:lnTo>
                <a:lnTo>
                  <a:pt x="108" y="190"/>
                </a:lnTo>
                <a:close/>
              </a:path>
            </a:pathLst>
          </a:custGeom>
          <a:solidFill>
            <a:schemeClr val="tx1"/>
          </a:solidFill>
          <a:ln w="10795" cap="flat" cmpd="sng" algn="ctr">
            <a:noFill/>
            <a:prstDash val="solid"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137146" tIns="109717" rIns="137146" bIns="10971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44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 spc="-38" smtClean="0">
              <a:gradFill>
                <a:gsLst>
                  <a:gs pos="1250">
                    <a:srgbClr val="EFEFEF"/>
                  </a:gs>
                  <a:gs pos="10417">
                    <a:srgbClr val="EFEFEF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5166767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130" userDrawn="1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Option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5961" y="3303876"/>
            <a:ext cx="8533356" cy="932435"/>
          </a:xfrm>
        </p:spPr>
        <p:txBody>
          <a:bodyPr anchor="b" anchorCtr="0">
            <a:spAutoFit/>
          </a:bodyPr>
          <a:lstStyle>
            <a:lvl1pPr>
              <a:defRPr sz="5399" spc="-115" baseline="0">
                <a:gradFill>
                  <a:gsLst>
                    <a:gs pos="1250">
                      <a:schemeClr val="accent1"/>
                    </a:gs>
                    <a:gs pos="100000">
                      <a:schemeClr val="accent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5960" y="4868863"/>
            <a:ext cx="8533356" cy="627736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2399" spc="-53" baseline="0">
                <a:gradFill>
                  <a:gsLst>
                    <a:gs pos="1250">
                      <a:schemeClr val="accent1"/>
                    </a:gs>
                    <a:gs pos="100000">
                      <a:schemeClr val="accent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199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5961" y="292084"/>
            <a:ext cx="8530927" cy="745460"/>
          </a:xfrm>
        </p:spPr>
        <p:txBody>
          <a:bodyPr>
            <a:sp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05961" y="1211264"/>
            <a:ext cx="8530927" cy="1726498"/>
          </a:xfrm>
          <a:prstGeom prst="rect">
            <a:avLst/>
          </a:prstGeom>
        </p:spPr>
        <p:txBody>
          <a:bodyPr>
            <a:spAutoFit/>
          </a:bodyPr>
          <a:lstStyle>
            <a:lvl1pPr marL="217364" indent="-217364">
              <a:buFont typeface="Wingdings" pitchFamily="2" charset="2"/>
              <a:buChar char=""/>
              <a:defRPr sz="2999"/>
            </a:lvl1pPr>
            <a:lvl2pPr marL="395870" indent="-178506">
              <a:buFont typeface="Wingdings" pitchFamily="2" charset="2"/>
              <a:buChar char=""/>
              <a:defRPr sz="1800" spc="-38" baseline="0">
                <a:latin typeface="+mn-lt"/>
              </a:defRPr>
            </a:lvl2pPr>
            <a:lvl3pPr marL="567089" indent="-171220">
              <a:buFont typeface="Wingdings" pitchFamily="2" charset="2"/>
              <a:buChar char=""/>
              <a:tabLst/>
              <a:defRPr sz="1500" spc="-38" baseline="0">
                <a:latin typeface="+mn-lt"/>
              </a:defRPr>
            </a:lvl3pPr>
            <a:lvl4pPr marL="699450" indent="-132362">
              <a:buFont typeface="Wingdings" pitchFamily="2" charset="2"/>
              <a:buChar char=""/>
              <a:defRPr sz="1350" spc="-38" baseline="0">
                <a:latin typeface="+mn-lt"/>
              </a:defRPr>
            </a:lvl4pPr>
            <a:lvl5pPr marL="831812" indent="-132362">
              <a:buFont typeface="Wingdings" pitchFamily="2" charset="2"/>
              <a:buChar char=""/>
              <a:tabLst/>
              <a:defRPr sz="1350" spc="-38" baseline="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7275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lor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05961" y="1211265"/>
            <a:ext cx="8530927" cy="1675715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1836"/>
              </a:spcBef>
              <a:buNone/>
              <a:defRPr sz="2999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 spc="-38" baseline="0">
                <a:gradFill>
                  <a:gsLst>
                    <a:gs pos="100000">
                      <a:schemeClr val="tx1"/>
                    </a:gs>
                    <a:gs pos="6000">
                      <a:schemeClr val="tx1"/>
                    </a:gs>
                  </a:gsLst>
                  <a:lin ang="5400000" scaled="0"/>
                </a:gradFill>
              </a:defRPr>
            </a:lvl2pPr>
            <a:lvl3pPr marL="177291" indent="0">
              <a:buNone/>
              <a:defRPr sz="1500" spc="-38" baseline="0">
                <a:gradFill>
                  <a:gsLst>
                    <a:gs pos="100000">
                      <a:schemeClr val="tx1"/>
                    </a:gs>
                    <a:gs pos="6000">
                      <a:schemeClr val="tx1"/>
                    </a:gs>
                  </a:gsLst>
                  <a:lin ang="5400000" scaled="0"/>
                </a:gradFill>
              </a:defRPr>
            </a:lvl3pPr>
            <a:lvl4pPr marL="349725" indent="0">
              <a:buNone/>
              <a:defRPr sz="1350" spc="-38" baseline="0">
                <a:gradFill>
                  <a:gsLst>
                    <a:gs pos="100000">
                      <a:schemeClr val="tx1"/>
                    </a:gs>
                    <a:gs pos="6000">
                      <a:schemeClr val="tx1"/>
                    </a:gs>
                  </a:gsLst>
                  <a:lin ang="5400000" scaled="0"/>
                </a:gradFill>
              </a:defRPr>
            </a:lvl4pPr>
            <a:lvl5pPr marL="530660" indent="0">
              <a:buNone/>
              <a:defRPr sz="1350" spc="-38" baseline="0">
                <a:gradFill>
                  <a:gsLst>
                    <a:gs pos="100000">
                      <a:schemeClr val="tx1"/>
                    </a:gs>
                    <a:gs pos="6000">
                      <a:schemeClr val="tx1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205961" y="292083"/>
            <a:ext cx="8530927" cy="745460"/>
          </a:xfrm>
        </p:spPr>
        <p:txBody>
          <a:bodyPr>
            <a:sp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2846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05961" y="1211265"/>
            <a:ext cx="8530927" cy="1675715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1836"/>
              </a:spcBef>
              <a:buNone/>
              <a:defRPr sz="2999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 spc="-38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2pPr>
            <a:lvl3pPr marL="177291" indent="0">
              <a:buNone/>
              <a:defRPr sz="1500" spc="-38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3pPr>
            <a:lvl4pPr marL="349725" indent="0">
              <a:buNone/>
              <a:defRPr sz="1350" spc="-38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4pPr>
            <a:lvl5pPr marL="530660" indent="0">
              <a:buNone/>
              <a:defRPr sz="1350" spc="-38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5415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st level colo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2"/>
            <a:ext cx="8777288" cy="1574277"/>
          </a:xfrm>
        </p:spPr>
        <p:txBody>
          <a:bodyPr wrap="square">
            <a:spAutoFit/>
          </a:bodyPr>
          <a:lstStyle>
            <a:lvl1pPr>
              <a:defRPr sz="27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9419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5961" y="292083"/>
            <a:ext cx="8530927" cy="74546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05961" y="1211264"/>
            <a:ext cx="4107636" cy="2141868"/>
          </a:xfrm>
        </p:spPr>
        <p:txBody>
          <a:bodyPr wrap="square">
            <a:spAutoFit/>
          </a:bodyPr>
          <a:lstStyle>
            <a:lvl1pPr marL="223436" indent="-223436">
              <a:spcBef>
                <a:spcPts val="918"/>
              </a:spcBef>
              <a:buClr>
                <a:schemeClr val="tx1"/>
              </a:buClr>
              <a:buFont typeface="Wingdings" pitchFamily="2" charset="2"/>
              <a:buChar char=""/>
              <a:defRPr/>
            </a:lvl1pPr>
            <a:lvl2pPr marL="398298" indent="-174863">
              <a:defRPr sz="1800" spc="-38" baseline="0"/>
            </a:lvl2pPr>
            <a:lvl3pPr marL="524588" indent="-126290">
              <a:tabLst/>
              <a:defRPr sz="1500" spc="-38" baseline="0"/>
            </a:lvl3pPr>
            <a:lvl4pPr marL="660592" indent="-136004">
              <a:defRPr sz="1350" spc="-38" baseline="0"/>
            </a:lvl4pPr>
            <a:lvl5pPr marL="786881" indent="-126290">
              <a:tabLst/>
              <a:defRPr sz="1350" spc="-38" baseline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313598" y="1211264"/>
            <a:ext cx="4121264" cy="2141868"/>
          </a:xfrm>
        </p:spPr>
        <p:txBody>
          <a:bodyPr wrap="square">
            <a:spAutoFit/>
          </a:bodyPr>
          <a:lstStyle>
            <a:lvl1pPr marL="259865" indent="-259865">
              <a:spcBef>
                <a:spcPts val="918"/>
              </a:spcBef>
              <a:buFont typeface="Wingdings" pitchFamily="2" charset="2"/>
              <a:buChar char=""/>
              <a:defRPr lang="en-US" sz="2999" kern="1200" spc="-53" baseline="0" dirty="0" smtClean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485730" indent="-262294">
              <a:defRPr lang="en-US" sz="1800" kern="1200" spc="-38" baseline="0" dirty="0" smtClean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660592" indent="-262294">
              <a:defRPr lang="en-US" sz="1500" kern="1200" spc="-38" baseline="0" dirty="0" smtClean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786881" indent="-262294">
              <a:defRPr lang="en-US" sz="1350" kern="1200" spc="-38" baseline="0" dirty="0" smtClean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922886" indent="-262294">
              <a:defRPr lang="en-US" sz="1350" kern="1200" spc="-38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223436" marR="0" lvl="0" indent="-223436" algn="l" defTabSz="69942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Char char=""/>
              <a:tabLst/>
            </a:pPr>
            <a:r>
              <a:rPr lang="en-US" dirty="0" smtClean="0"/>
              <a:t>Click to edit master text styles</a:t>
            </a:r>
          </a:p>
          <a:p>
            <a:pPr marL="398298" marR="0" lvl="1" indent="-174863" algn="l" defTabSz="69942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itchFamily="2" charset="2"/>
              <a:buChar char=""/>
              <a:tabLst/>
            </a:pPr>
            <a:r>
              <a:rPr lang="en-US" dirty="0" smtClean="0"/>
              <a:t>Second level</a:t>
            </a:r>
          </a:p>
          <a:p>
            <a:pPr marL="524588" marR="0" lvl="2" indent="-126290" algn="l" defTabSz="69942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itchFamily="2" charset="2"/>
              <a:buChar char=""/>
              <a:tabLst/>
            </a:pPr>
            <a:r>
              <a:rPr lang="en-US" dirty="0" smtClean="0"/>
              <a:t>Third level</a:t>
            </a:r>
          </a:p>
          <a:p>
            <a:pPr marL="660592" marR="0" lvl="3" indent="-136004" algn="l" defTabSz="69942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itchFamily="2" charset="2"/>
              <a:buChar char=""/>
              <a:tabLst/>
            </a:pPr>
            <a:r>
              <a:rPr lang="en-US" dirty="0" smtClean="0"/>
              <a:t>Fourth level</a:t>
            </a:r>
          </a:p>
          <a:p>
            <a:pPr marL="786881" marR="0" lvl="4" indent="-126290" algn="l" defTabSz="69942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itchFamily="2" charset="2"/>
              <a:buChar char=""/>
              <a:tabLst/>
            </a:pPr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4825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2-color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5961" y="292083"/>
            <a:ext cx="8530927" cy="74546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05961" y="1211264"/>
            <a:ext cx="4114450" cy="2091085"/>
          </a:xfrm>
        </p:spPr>
        <p:txBody>
          <a:bodyPr>
            <a:spAutoFit/>
          </a:bodyPr>
          <a:lstStyle>
            <a:lvl1pPr marL="0" indent="0">
              <a:spcBef>
                <a:spcPts val="918"/>
              </a:spcBef>
              <a:buNone/>
              <a:defRPr sz="2999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 spc="-38" baseline="0"/>
            </a:lvl2pPr>
            <a:lvl3pPr marL="178506" indent="0">
              <a:buNone/>
              <a:defRPr sz="1500" spc="-38" baseline="0"/>
            </a:lvl3pPr>
            <a:lvl4pPr marL="349725" indent="0">
              <a:buNone/>
              <a:defRPr sz="1350" spc="-38" baseline="0"/>
            </a:lvl4pPr>
            <a:lvl5pPr marL="530660" indent="0">
              <a:buNone/>
              <a:defRPr sz="1350" spc="-38" baseline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320411" y="1211265"/>
            <a:ext cx="4128080" cy="2091085"/>
          </a:xfrm>
        </p:spPr>
        <p:txBody>
          <a:bodyPr>
            <a:spAutoFit/>
          </a:bodyPr>
          <a:lstStyle>
            <a:lvl1pPr marL="0" indent="0">
              <a:spcBef>
                <a:spcPts val="918"/>
              </a:spcBef>
              <a:buNone/>
              <a:defRPr lang="en-US" sz="2999" kern="1200" spc="-53" baseline="0" dirty="0" smtClean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429" marR="0" indent="0" algn="l" defTabSz="69942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38" baseline="0" dirty="0" smtClean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78506" marR="0" indent="0" algn="l" defTabSz="69942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38" baseline="0" dirty="0" smtClean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352154" marR="0" indent="0" algn="l" defTabSz="69942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350" kern="1200" spc="-38" baseline="0" dirty="0" smtClean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525802" marR="0" indent="0" algn="l" defTabSz="69942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350" kern="1200" spc="-38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9942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4392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5961" y="292083"/>
            <a:ext cx="8530927" cy="74546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05961" y="1211264"/>
            <a:ext cx="4114450" cy="2091085"/>
          </a:xfrm>
        </p:spPr>
        <p:txBody>
          <a:bodyPr>
            <a:spAutoFit/>
          </a:bodyPr>
          <a:lstStyle>
            <a:lvl1pPr marL="0" indent="0">
              <a:spcBef>
                <a:spcPts val="918"/>
              </a:spcBef>
              <a:buNone/>
              <a:defRPr sz="2999">
                <a:gradFill>
                  <a:gsLst>
                    <a:gs pos="1000">
                      <a:schemeClr val="tx1"/>
                    </a:gs>
                    <a:gs pos="98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 spc="-38" baseline="0">
                <a:gradFill>
                  <a:gsLst>
                    <a:gs pos="1000">
                      <a:schemeClr val="tx1"/>
                    </a:gs>
                    <a:gs pos="98000">
                      <a:schemeClr val="tx1"/>
                    </a:gs>
                  </a:gsLst>
                  <a:lin ang="5400000" scaled="0"/>
                </a:gradFill>
              </a:defRPr>
            </a:lvl2pPr>
            <a:lvl3pPr marL="178506" indent="0">
              <a:buNone/>
              <a:defRPr sz="1500" spc="-38" baseline="0">
                <a:gradFill>
                  <a:gsLst>
                    <a:gs pos="1000">
                      <a:schemeClr val="tx1"/>
                    </a:gs>
                    <a:gs pos="98000">
                      <a:schemeClr val="tx1"/>
                    </a:gs>
                  </a:gsLst>
                  <a:lin ang="5400000" scaled="0"/>
                </a:gradFill>
              </a:defRPr>
            </a:lvl3pPr>
            <a:lvl4pPr marL="349725" indent="0">
              <a:buNone/>
              <a:defRPr sz="1350" spc="-38" baseline="0">
                <a:gradFill>
                  <a:gsLst>
                    <a:gs pos="1000">
                      <a:schemeClr val="tx1"/>
                    </a:gs>
                    <a:gs pos="98000">
                      <a:schemeClr val="tx1"/>
                    </a:gs>
                  </a:gsLst>
                  <a:lin ang="5400000" scaled="0"/>
                </a:gradFill>
              </a:defRPr>
            </a:lvl4pPr>
            <a:lvl5pPr marL="530660" indent="0">
              <a:buNone/>
              <a:defRPr sz="1350" spc="-38" baseline="0">
                <a:gradFill>
                  <a:gsLst>
                    <a:gs pos="1000">
                      <a:schemeClr val="tx1"/>
                    </a:gs>
                    <a:gs pos="98000">
                      <a:schemeClr val="tx1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320411" y="1211265"/>
            <a:ext cx="4128080" cy="2091085"/>
          </a:xfrm>
        </p:spPr>
        <p:txBody>
          <a:bodyPr>
            <a:spAutoFit/>
          </a:bodyPr>
          <a:lstStyle>
            <a:lvl1pPr marL="0" indent="0">
              <a:spcBef>
                <a:spcPts val="918"/>
              </a:spcBef>
              <a:buNone/>
              <a:defRPr lang="en-US" sz="2999" kern="1200" spc="-53" baseline="0" dirty="0" smtClean="0">
                <a:gradFill>
                  <a:gsLst>
                    <a:gs pos="1000">
                      <a:schemeClr val="tx1"/>
                    </a:gs>
                    <a:gs pos="98000">
                      <a:schemeClr val="tx1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429" marR="0" indent="0" algn="l" defTabSz="69942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38" baseline="0" dirty="0" smtClean="0">
                <a:gradFill>
                  <a:gsLst>
                    <a:gs pos="1000">
                      <a:schemeClr val="tx1"/>
                    </a:gs>
                    <a:gs pos="98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78506" marR="0" indent="0" algn="l" defTabSz="69942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38" baseline="0" dirty="0" smtClean="0">
                <a:gradFill>
                  <a:gsLst>
                    <a:gs pos="1000">
                      <a:schemeClr val="tx1"/>
                    </a:gs>
                    <a:gs pos="98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352154" marR="0" indent="0" algn="l" defTabSz="69942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350" kern="1200" spc="-38" baseline="0" dirty="0" smtClean="0">
                <a:gradFill>
                  <a:gsLst>
                    <a:gs pos="1000">
                      <a:schemeClr val="tx1"/>
                    </a:gs>
                    <a:gs pos="98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525802" marR="0" indent="0" algn="l" defTabSz="69942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350" kern="1200" spc="-38" baseline="0" dirty="0">
                <a:gradFill>
                  <a:gsLst>
                    <a:gs pos="1000">
                      <a:schemeClr val="tx1"/>
                    </a:gs>
                    <a:gs pos="98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9942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9917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 defTabSz="69942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49" b="0" kern="1200" cap="none" spc="-77" baseline="0" dirty="0">
                <a:ln w="3175">
                  <a:noFill/>
                </a:ln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Aria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8496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98389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 userDrawn="1"/>
        </p:nvSpPr>
        <p:spPr>
          <a:xfrm>
            <a:off x="205961" y="314327"/>
            <a:ext cx="8530927" cy="946413"/>
          </a:xfrm>
          <a:prstGeom prst="rect">
            <a:avLst/>
          </a:prstGeom>
        </p:spPr>
        <p:txBody>
          <a:bodyPr lIns="109717" tIns="68573" rIns="109717" bIns="68573"/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400" b="0" kern="1200" cap="none" spc="-102" baseline="0" dirty="0" smtClean="0">
                <a:ln w="3175">
                  <a:noFill/>
                </a:ln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Arial" charset="0"/>
              </a:defRPr>
            </a:lvl1pPr>
          </a:lstStyle>
          <a:p>
            <a:r>
              <a:rPr sz="4049">
                <a:gradFill>
                  <a:gsLst>
                    <a:gs pos="125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</a:rPr>
              <a:t>Cloud, an ‘evolution’ for IT</a:t>
            </a:r>
          </a:p>
        </p:txBody>
      </p:sp>
    </p:spTree>
    <p:extLst>
      <p:ext uri="{BB962C8B-B14F-4D97-AF65-F5344CB8AC3E}">
        <p14:creationId xmlns:p14="http://schemas.microsoft.com/office/powerpoint/2010/main" val="39319780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05961" y="1211264"/>
            <a:ext cx="8533356" cy="1958485"/>
          </a:xfrm>
        </p:spPr>
        <p:txBody>
          <a:bodyPr>
            <a:spAutoFit/>
          </a:bodyPr>
          <a:lstStyle>
            <a:lvl1pPr marL="0" indent="0">
              <a:buNone/>
              <a:defRPr sz="2474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1pPr>
            <a:lvl2pPr marL="259865" indent="0">
              <a:buNone/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2pPr>
            <a:lvl3pPr marL="438371" indent="0">
              <a:buNone/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3pPr>
            <a:lvl4pPr marL="610805" indent="0">
              <a:buNone/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4pPr>
            <a:lvl5pPr marL="788096" indent="0">
              <a:buNone/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8339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205961" y="296864"/>
            <a:ext cx="8533356" cy="745460"/>
          </a:xfrm>
        </p:spPr>
        <p:txBody>
          <a:bodyPr>
            <a:spAutoFit/>
          </a:bodyPr>
          <a:lstStyle>
            <a:lvl1pPr>
              <a:defRPr sz="4049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05961" y="1211265"/>
            <a:ext cx="8530927" cy="1989519"/>
          </a:xfrm>
          <a:prstGeom prst="rect">
            <a:avLst/>
          </a:prstGeom>
        </p:spPr>
        <p:txBody>
          <a:bodyPr>
            <a:spAutoFit/>
          </a:bodyPr>
          <a:lstStyle>
            <a:lvl1pPr marL="262294" indent="-262294">
              <a:buClr>
                <a:srgbClr val="FFFFFF"/>
              </a:buClr>
              <a:buSzPct val="90000"/>
              <a:buFont typeface="Arial" pitchFamily="34" charset="0"/>
              <a:buChar char="•"/>
              <a:defRPr sz="2699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80872" indent="-218579">
              <a:buClr>
                <a:srgbClr val="FFFFFF"/>
              </a:buClr>
              <a:buSzPct val="90000"/>
              <a:buFont typeface="Arial" pitchFamily="34" charset="0"/>
              <a:buChar char="•"/>
              <a:defRPr sz="2399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699450" indent="-218579">
              <a:buClr>
                <a:srgbClr val="FFFFFF"/>
              </a:buClr>
              <a:buSzPct val="90000"/>
              <a:buFont typeface="Arial" pitchFamily="34" charset="0"/>
              <a:buChar char="•"/>
              <a:defRPr sz="210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874313" indent="-174863">
              <a:buClr>
                <a:srgbClr val="FFFFFF"/>
              </a:buClr>
              <a:buSzPct val="90000"/>
              <a:buFont typeface="Arial" pitchFamily="34" charset="0"/>
              <a:buChar char="•"/>
              <a:defRPr sz="180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049175" indent="-174863">
              <a:buClr>
                <a:srgbClr val="FFFFFF"/>
              </a:buClr>
              <a:buSzPct val="90000"/>
              <a:buFont typeface="Arial" pitchFamily="34" charset="0"/>
              <a:buChar char="•"/>
              <a:defRPr sz="150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" y="6363076"/>
            <a:ext cx="9326564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2774" spc="-3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7675857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89930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69335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2"/>
            <a:ext cx="8777288" cy="1574277"/>
          </a:xfrm>
        </p:spPr>
        <p:txBody>
          <a:bodyPr wrap="square">
            <a:spAutoFit/>
          </a:bodyPr>
          <a:lstStyle>
            <a:lvl1pPr>
              <a:defRPr sz="27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1968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Accent Color 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455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me &amp; Compa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17526" y="853369"/>
            <a:ext cx="8393907" cy="1165754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err="1" smtClean="0"/>
              <a:t>Your</a:t>
            </a:r>
            <a:r>
              <a:rPr lang="de-DE" dirty="0" smtClean="0"/>
              <a:t> </a:t>
            </a:r>
            <a:r>
              <a:rPr lang="de-DE" dirty="0" err="1" smtClean="0"/>
              <a:t>name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NL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D636C07-7E76-46D3-B86B-6AF7C60E533E}" type="datetimeFigureOut">
              <a:rPr lang="nl-NL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11-6-2015</a:t>
            </a:fld>
            <a:endParaRPr lang="nl-NL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nl-NL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313832" y="2762192"/>
            <a:ext cx="6497829" cy="955397"/>
          </a:xfrm>
        </p:spPr>
        <p:txBody>
          <a:bodyPr/>
          <a:lstStyle>
            <a:lvl1pPr marL="0" indent="0" algn="r">
              <a:buNone/>
              <a:defRPr/>
            </a:lvl1pPr>
          </a:lstStyle>
          <a:p>
            <a:pPr lvl="0"/>
            <a:r>
              <a:rPr lang="de-DE" dirty="0" smtClean="0"/>
              <a:t>Company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5174644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73503" y="388587"/>
            <a:ext cx="8393907" cy="2253791"/>
          </a:xfrm>
        </p:spPr>
        <p:txBody>
          <a:bodyPr lIns="45720" rIns="228600" anchor="b">
            <a:normAutofit/>
          </a:bodyPr>
          <a:lstStyle>
            <a:lvl1pPr marL="0" algn="r">
              <a:defRPr sz="3672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76198" y="2875527"/>
            <a:ext cx="6691212" cy="178749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349724" indent="0" algn="ctr">
              <a:buNone/>
            </a:lvl2pPr>
            <a:lvl3pPr marL="699448" indent="0" algn="ctr">
              <a:buNone/>
            </a:lvl3pPr>
            <a:lvl4pPr marL="1049171" indent="0" algn="ctr">
              <a:buNone/>
            </a:lvl4pPr>
            <a:lvl5pPr marL="1398895" indent="0" algn="ctr">
              <a:buNone/>
            </a:lvl5pPr>
            <a:lvl6pPr marL="1748618" indent="0" algn="ctr">
              <a:buNone/>
            </a:lvl6pPr>
            <a:lvl7pPr marL="2098343" indent="0" algn="ctr">
              <a:buNone/>
            </a:lvl7pPr>
            <a:lvl8pPr marL="2448066" indent="0" algn="ctr">
              <a:buNone/>
            </a:lvl8pPr>
            <a:lvl9pPr marL="279779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673659" y="6638582"/>
            <a:ext cx="3062221" cy="279781"/>
          </a:xfrm>
        </p:spPr>
        <p:txBody>
          <a:bodyPr vert="horz" rtlCol="0"/>
          <a:lstStyle>
            <a:extLst/>
          </a:lstStyle>
          <a:p>
            <a:fld id="{3D636C07-7E76-46D3-B86B-6AF7C60E533E}" type="datetimeFigureOut">
              <a:rPr lang="nl-NL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11-6-2015</a:t>
            </a:fld>
            <a:endParaRPr lang="nl-NL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811432" y="6638582"/>
            <a:ext cx="473558" cy="279781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9096D49-DAE3-40DE-93E0-41688E0A5016}" type="slidenum">
              <a:rPr lang="nl-NL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nl-NL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32149" y="6638582"/>
            <a:ext cx="3985478" cy="279781"/>
          </a:xfrm>
        </p:spPr>
        <p:txBody>
          <a:bodyPr vert="horz" rtlCol="0"/>
          <a:lstStyle>
            <a:extLst/>
          </a:lstStyle>
          <a:p>
            <a:endParaRPr lang="nl-NL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17383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00140" y="1452948"/>
            <a:ext cx="8160743" cy="9326"/>
          </a:xfrm>
          <a:prstGeom prst="rect">
            <a:avLst/>
          </a:prstGeom>
          <a:solidFill>
            <a:srgbClr val="00B0F0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699448"/>
            <a:endParaRPr lang="en-US" sz="1377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636C07-7E76-46D3-B86B-6AF7C60E533E}" type="datetimeFigureOut">
              <a:rPr lang="nl-NL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11-6-2015</a:t>
            </a:fld>
            <a:endParaRPr lang="nl-NL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096D49-DAE3-40DE-93E0-41688E0A5016}" type="slidenum">
              <a:rPr lang="nl-NL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nl-NL">
              <a:solidFill>
                <a:srgbClr val="EAEBDE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06555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20096" y="3332503"/>
            <a:ext cx="7554516" cy="9326"/>
          </a:xfrm>
          <a:prstGeom prst="rect">
            <a:avLst/>
          </a:prstGeom>
          <a:solidFill>
            <a:srgbClr val="00B0F0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699448"/>
            <a:endParaRPr lang="en-US" sz="1377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799" y="508150"/>
            <a:ext cx="7927579" cy="2785375"/>
          </a:xfrm>
        </p:spPr>
        <p:txBody>
          <a:bodyPr rIns="100584"/>
          <a:lstStyle>
            <a:lvl1pPr algn="r">
              <a:buNone/>
              <a:defRPr sz="3060" b="1" cap="none" baseline="0">
                <a:solidFill>
                  <a:srgbClr val="00B0F0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734" y="3353163"/>
            <a:ext cx="7927579" cy="1539766"/>
          </a:xfrm>
        </p:spPr>
        <p:txBody>
          <a:bodyPr rIns="128016" anchor="t"/>
          <a:lstStyle>
            <a:lvl1pPr marL="0" indent="0" algn="r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377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24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673659" y="6643341"/>
            <a:ext cx="3062221" cy="279781"/>
          </a:xfrm>
        </p:spPr>
        <p:txBody>
          <a:bodyPr vert="horz" rtlCol="0"/>
          <a:lstStyle>
            <a:extLst/>
          </a:lstStyle>
          <a:p>
            <a:fld id="{3D636C07-7E76-46D3-B86B-6AF7C60E533E}" type="datetimeFigureOut">
              <a:rPr lang="nl-NL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11-6-2015</a:t>
            </a:fld>
            <a:endParaRPr lang="nl-NL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811432" y="6643341"/>
            <a:ext cx="473558" cy="279781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9096D49-DAE3-40DE-93E0-41688E0A5016}" type="slidenum">
              <a:rPr lang="nl-NL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nl-NL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32149" y="6643341"/>
            <a:ext cx="3985478" cy="279781"/>
          </a:xfrm>
        </p:spPr>
        <p:txBody>
          <a:bodyPr vert="horz" rtlCol="0"/>
          <a:lstStyle>
            <a:extLst/>
          </a:lstStyle>
          <a:p>
            <a:endParaRPr lang="nl-NL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63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6328" y="1678687"/>
            <a:ext cx="4119232" cy="4616387"/>
          </a:xfrm>
        </p:spPr>
        <p:txBody>
          <a:bodyPr/>
          <a:lstStyle>
            <a:lvl1pPr>
              <a:defRPr sz="2142"/>
            </a:lvl1pPr>
            <a:lvl2pPr>
              <a:defRPr sz="1836"/>
            </a:lvl2pPr>
            <a:lvl3pPr>
              <a:defRPr sz="1530"/>
            </a:lvl3pPr>
            <a:lvl4pPr>
              <a:defRPr sz="1377"/>
            </a:lvl4pPr>
            <a:lvl5pPr>
              <a:defRPr sz="1377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41003" y="1678687"/>
            <a:ext cx="4119232" cy="4616387"/>
          </a:xfrm>
        </p:spPr>
        <p:txBody>
          <a:bodyPr/>
          <a:lstStyle>
            <a:lvl1pPr>
              <a:defRPr sz="2142"/>
            </a:lvl1pPr>
            <a:lvl2pPr>
              <a:defRPr sz="1836"/>
            </a:lvl2pPr>
            <a:lvl3pPr>
              <a:defRPr sz="1530"/>
            </a:lvl3pPr>
            <a:lvl4pPr>
              <a:defRPr sz="1377"/>
            </a:lvl4pPr>
            <a:lvl5pPr>
              <a:defRPr sz="1377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636C07-7E76-46D3-B86B-6AF7C60E533E}" type="datetimeFigureOut">
              <a:rPr lang="nl-NL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11-6-2015</a:t>
            </a:fld>
            <a:endParaRPr lang="nl-NL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813603" y="6644257"/>
            <a:ext cx="473558" cy="279781"/>
          </a:xfrm>
        </p:spPr>
        <p:txBody>
          <a:bodyPr/>
          <a:lstStyle>
            <a:extLst/>
          </a:lstStyle>
          <a:p>
            <a:fld id="{A9096D49-DAE3-40DE-93E0-41688E0A5016}" type="slidenum">
              <a:rPr lang="nl-NL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nl-NL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0140" y="1452948"/>
            <a:ext cx="8160743" cy="9326"/>
          </a:xfrm>
          <a:prstGeom prst="rect">
            <a:avLst/>
          </a:prstGeom>
          <a:solidFill>
            <a:srgbClr val="00B0F0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699448"/>
            <a:endParaRPr lang="en-US" sz="1377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23263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29057" y="2208320"/>
            <a:ext cx="3823891" cy="9326"/>
          </a:xfrm>
          <a:prstGeom prst="rect">
            <a:avLst/>
          </a:prstGeom>
          <a:solidFill>
            <a:srgbClr val="00B0F0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defTabSz="699448"/>
            <a:endParaRPr lang="en-US" sz="1377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96445" y="2208320"/>
            <a:ext cx="3823891" cy="9326"/>
          </a:xfrm>
          <a:prstGeom prst="rect">
            <a:avLst/>
          </a:prstGeom>
          <a:solidFill>
            <a:srgbClr val="00B0F0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defTabSz="699448"/>
            <a:endParaRPr lang="en-US" sz="1377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329" y="256964"/>
            <a:ext cx="8393907" cy="1165754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6329" y="1565673"/>
            <a:ext cx="4120852" cy="652498"/>
          </a:xfrm>
        </p:spPr>
        <p:txBody>
          <a:bodyPr anchor="b">
            <a:noAutofit/>
          </a:bodyPr>
          <a:lstStyle>
            <a:lvl1pPr marL="69945" indent="0" algn="l">
              <a:spcBef>
                <a:spcPts val="0"/>
              </a:spcBef>
              <a:buNone/>
              <a:defRPr sz="1683" b="0" cap="all" baseline="0"/>
            </a:lvl1pPr>
            <a:lvl2pPr>
              <a:buNone/>
              <a:defRPr sz="1530" b="1"/>
            </a:lvl2pPr>
            <a:lvl3pPr>
              <a:buNone/>
              <a:defRPr sz="1377" b="1"/>
            </a:lvl3pPr>
            <a:lvl4pPr>
              <a:buNone/>
              <a:defRPr sz="1224" b="1"/>
            </a:lvl4pPr>
            <a:lvl5pPr>
              <a:buNone/>
              <a:defRPr sz="1224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37766" y="1565673"/>
            <a:ext cx="4122470" cy="652498"/>
          </a:xfrm>
        </p:spPr>
        <p:txBody>
          <a:bodyPr anchor="b">
            <a:noAutofit/>
          </a:bodyPr>
          <a:lstStyle>
            <a:lvl1pPr marL="69945" indent="0" algn="l">
              <a:spcBef>
                <a:spcPts val="0"/>
              </a:spcBef>
              <a:buNone/>
              <a:defRPr sz="1683" b="0" cap="all" baseline="0"/>
            </a:lvl1pPr>
            <a:lvl2pPr>
              <a:buNone/>
              <a:defRPr sz="1530" b="1"/>
            </a:lvl2pPr>
            <a:lvl3pPr>
              <a:buNone/>
              <a:defRPr sz="1377" b="1"/>
            </a:lvl3pPr>
            <a:lvl4pPr>
              <a:buNone/>
              <a:defRPr sz="1224" b="1"/>
            </a:lvl4pPr>
            <a:lvl5pPr>
              <a:buNone/>
              <a:defRPr sz="1224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66329" y="2409228"/>
            <a:ext cx="4120852" cy="4020233"/>
          </a:xfrm>
        </p:spPr>
        <p:txBody>
          <a:bodyPr lIns="91440"/>
          <a:lstStyle>
            <a:lvl1pPr>
              <a:defRPr sz="1683"/>
            </a:lvl1pPr>
            <a:lvl2pPr>
              <a:defRPr sz="1530"/>
            </a:lvl2pPr>
            <a:lvl3pPr>
              <a:defRPr sz="1377"/>
            </a:lvl3pPr>
            <a:lvl4pPr>
              <a:defRPr sz="1224"/>
            </a:lvl4pPr>
            <a:lvl5pPr>
              <a:defRPr sz="1224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7766" y="2409228"/>
            <a:ext cx="4122470" cy="4020233"/>
          </a:xfrm>
        </p:spPr>
        <p:txBody>
          <a:bodyPr/>
          <a:lstStyle>
            <a:lvl1pPr>
              <a:defRPr sz="1683"/>
            </a:lvl1pPr>
            <a:lvl2pPr>
              <a:defRPr sz="1530"/>
            </a:lvl2pPr>
            <a:lvl3pPr>
              <a:defRPr sz="1377"/>
            </a:lvl3pPr>
            <a:lvl4pPr>
              <a:defRPr sz="1224"/>
            </a:lvl4pPr>
            <a:lvl5pPr>
              <a:defRPr sz="1224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636C07-7E76-46D3-B86B-6AF7C60E533E}" type="datetimeFigureOut">
              <a:rPr lang="nl-NL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11-6-2015</a:t>
            </a:fld>
            <a:endParaRPr lang="nl-NL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813603" y="6644257"/>
            <a:ext cx="473558" cy="279781"/>
          </a:xfrm>
        </p:spPr>
        <p:txBody>
          <a:bodyPr/>
          <a:lstStyle>
            <a:extLst/>
          </a:lstStyle>
          <a:p>
            <a:fld id="{A9096D49-DAE3-40DE-93E0-41688E0A5016}" type="slidenum">
              <a:rPr lang="nl-NL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nl-NL">
              <a:solidFill>
                <a:srgbClr val="EAEBDE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57261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329" y="258259"/>
            <a:ext cx="8393907" cy="1165754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636C07-7E76-46D3-B86B-6AF7C60E533E}" type="datetimeFigureOut">
              <a:rPr lang="nl-NL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11-6-2015</a:t>
            </a:fld>
            <a:endParaRPr lang="nl-NL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096D49-DAE3-40DE-93E0-41688E0A5016}" type="slidenum">
              <a:rPr lang="nl-NL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nl-NL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0140" y="1452948"/>
            <a:ext cx="8160743" cy="9326"/>
          </a:xfrm>
          <a:prstGeom prst="rect">
            <a:avLst/>
          </a:prstGeom>
          <a:solidFill>
            <a:srgbClr val="00B0F0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699448"/>
            <a:endParaRPr lang="en-US" sz="1377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75676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636C07-7E76-46D3-B86B-6AF7C60E533E}" type="datetimeFigureOut">
              <a:rPr lang="nl-NL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11-6-2015</a:t>
            </a:fld>
            <a:endParaRPr lang="nl-NL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096D49-DAE3-40DE-93E0-41688E0A5016}" type="slidenum">
              <a:rPr lang="nl-NL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nl-NL">
              <a:solidFill>
                <a:srgbClr val="EAEBDE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15945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158528" y="1078711"/>
            <a:ext cx="3823891" cy="9326"/>
          </a:xfrm>
          <a:prstGeom prst="rect">
            <a:avLst/>
          </a:prstGeom>
          <a:solidFill>
            <a:srgbClr val="00B0F0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699448"/>
            <a:endParaRPr lang="en-US" sz="1377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2227" y="310869"/>
            <a:ext cx="4010422" cy="777169"/>
          </a:xfrm>
        </p:spPr>
        <p:txBody>
          <a:bodyPr anchor="b"/>
          <a:lstStyle>
            <a:lvl1pPr marL="0" algn="r">
              <a:buNone/>
              <a:defRPr sz="153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062227" y="1129610"/>
            <a:ext cx="4010422" cy="108803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071"/>
            </a:lvl1pPr>
            <a:lvl2pPr>
              <a:buNone/>
              <a:defRPr sz="918"/>
            </a:lvl2pPr>
            <a:lvl3pPr>
              <a:buNone/>
              <a:defRPr sz="765"/>
            </a:lvl3pPr>
            <a:lvl4pPr>
              <a:buNone/>
              <a:defRPr sz="689"/>
            </a:lvl4pPr>
            <a:lvl5pPr>
              <a:buNone/>
              <a:defRPr sz="689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33165" y="2253792"/>
            <a:ext cx="8839485" cy="4056825"/>
          </a:xfrm>
        </p:spPr>
        <p:txBody>
          <a:bodyPr/>
          <a:lstStyle>
            <a:lvl1pPr marL="223823">
              <a:defRPr sz="2448"/>
            </a:lvl1pPr>
            <a:lvl2pPr marL="454641">
              <a:defRPr sz="2142"/>
            </a:lvl2pPr>
            <a:lvl3pPr marL="629503">
              <a:defRPr sz="1836"/>
            </a:lvl3pPr>
            <a:lvl4pPr marL="804365">
              <a:defRPr sz="1530"/>
            </a:lvl4pPr>
            <a:lvl5pPr marL="965237">
              <a:defRPr sz="153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673659" y="6643341"/>
            <a:ext cx="3062221" cy="279781"/>
          </a:xfrm>
        </p:spPr>
        <p:txBody>
          <a:bodyPr vert="horz" rtlCol="0"/>
          <a:lstStyle>
            <a:extLst/>
          </a:lstStyle>
          <a:p>
            <a:fld id="{3D636C07-7E76-46D3-B86B-6AF7C60E533E}" type="datetimeFigureOut">
              <a:rPr lang="nl-NL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11-6-2015</a:t>
            </a:fld>
            <a:endParaRPr lang="nl-NL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811432" y="6643341"/>
            <a:ext cx="473558" cy="279781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9096D49-DAE3-40DE-93E0-41688E0A5016}" type="slidenum">
              <a:rPr lang="nl-NL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nl-NL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32149" y="6643341"/>
            <a:ext cx="3985478" cy="279781"/>
          </a:xfrm>
        </p:spPr>
        <p:txBody>
          <a:bodyPr vert="horz" rtlCol="0"/>
          <a:lstStyle>
            <a:extLst/>
          </a:lstStyle>
          <a:p>
            <a:endParaRPr lang="nl-NL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6572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2-color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4206240" cy="1481944"/>
          </a:xfrm>
        </p:spPr>
        <p:txBody>
          <a:bodyPr wrap="square">
            <a:spAutoFit/>
          </a:bodyPr>
          <a:lstStyle>
            <a:lvl1pPr marL="0" indent="0">
              <a:spcBef>
                <a:spcPts val="689"/>
              </a:spcBef>
              <a:buClr>
                <a:schemeClr val="tx1"/>
              </a:buClr>
              <a:buFont typeface="Wingdings" pitchFamily="2" charset="2"/>
              <a:buNone/>
              <a:defRPr sz="24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1500"/>
            </a:lvl2pPr>
            <a:lvl3pPr marL="130356" indent="0">
              <a:buNone/>
              <a:tabLst/>
              <a:defRPr sz="1500"/>
            </a:lvl3pPr>
            <a:lvl4pPr marL="258926" indent="0">
              <a:buNone/>
              <a:defRPr/>
            </a:lvl4pPr>
            <a:lvl5pPr marL="385711" indent="0"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846113" y="1211287"/>
            <a:ext cx="4206240" cy="1481944"/>
          </a:xfrm>
        </p:spPr>
        <p:txBody>
          <a:bodyPr wrap="square">
            <a:spAutoFit/>
          </a:bodyPr>
          <a:lstStyle>
            <a:lvl1pPr marL="0" indent="0">
              <a:spcBef>
                <a:spcPts val="689"/>
              </a:spcBef>
              <a:buClr>
                <a:schemeClr val="tx1"/>
              </a:buClr>
              <a:buFont typeface="Wingdings" pitchFamily="2" charset="2"/>
              <a:buNone/>
              <a:defRPr sz="24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1500"/>
            </a:lvl2pPr>
            <a:lvl3pPr marL="130356" indent="0">
              <a:buNone/>
              <a:tabLst/>
              <a:defRPr sz="1500"/>
            </a:lvl3pPr>
            <a:lvl4pPr marL="258926" indent="0">
              <a:buNone/>
              <a:defRPr/>
            </a:lvl4pPr>
            <a:lvl5pPr marL="385711" indent="0"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5340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1147" y="4818452"/>
            <a:ext cx="5595938" cy="677765"/>
          </a:xfrm>
        </p:spPr>
        <p:txBody>
          <a:bodyPr anchor="b"/>
          <a:lstStyle>
            <a:lvl1pPr marL="0" algn="r">
              <a:buNone/>
              <a:defRPr sz="153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01147" y="5496217"/>
            <a:ext cx="5595938" cy="930416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071"/>
            </a:lvl1pPr>
            <a:lvl2pPr>
              <a:defRPr sz="918"/>
            </a:lvl2pPr>
            <a:lvl3pPr>
              <a:defRPr sz="765"/>
            </a:lvl3pPr>
            <a:lvl4pPr>
              <a:defRPr sz="689"/>
            </a:lvl4pPr>
            <a:lvl5pPr>
              <a:defRPr sz="689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673659" y="6638582"/>
            <a:ext cx="3062221" cy="279781"/>
          </a:xfrm>
        </p:spPr>
        <p:txBody>
          <a:bodyPr vert="horz" rtlCol="0"/>
          <a:lstStyle>
            <a:extLst/>
          </a:lstStyle>
          <a:p>
            <a:fld id="{3D636C07-7E76-46D3-B86B-6AF7C60E533E}" type="datetimeFigureOut">
              <a:rPr lang="nl-NL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11-6-2015</a:t>
            </a:fld>
            <a:endParaRPr lang="nl-NL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811432" y="6638582"/>
            <a:ext cx="473558" cy="279781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9096D49-DAE3-40DE-93E0-41688E0A5016}" type="slidenum">
              <a:rPr lang="nl-NL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nl-NL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32149" y="6638582"/>
            <a:ext cx="3985478" cy="279781"/>
          </a:xfrm>
        </p:spPr>
        <p:txBody>
          <a:bodyPr vert="horz" rtlCol="0"/>
          <a:lstStyle>
            <a:extLst/>
          </a:lstStyle>
          <a:p>
            <a:endParaRPr lang="nl-NL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6451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636C07-7E76-46D3-B86B-6AF7C60E533E}" type="datetimeFigureOut">
              <a:rPr lang="nl-NL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11-6-2015</a:t>
            </a:fld>
            <a:endParaRPr lang="nl-NL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096D49-DAE3-40DE-93E0-41688E0A5016}" type="slidenum">
              <a:rPr lang="nl-NL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nl-NL">
              <a:solidFill>
                <a:srgbClr val="EAEBDE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63680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1758" y="280107"/>
            <a:ext cx="2098477" cy="5968014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6329" y="280107"/>
            <a:ext cx="6139987" cy="5968014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636C07-7E76-46D3-B86B-6AF7C60E533E}" type="datetimeFigureOut">
              <a:rPr lang="nl-NL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11-6-2015</a:t>
            </a:fld>
            <a:endParaRPr lang="nl-NL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096D49-DAE3-40DE-93E0-41688E0A5016}" type="slidenum">
              <a:rPr lang="nl-NL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nl-NL">
              <a:solidFill>
                <a:srgbClr val="EAEBDE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92496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me &amp; Compa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17526" y="853369"/>
            <a:ext cx="8393907" cy="1165754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err="1" smtClean="0"/>
              <a:t>Your</a:t>
            </a:r>
            <a:r>
              <a:rPr lang="de-DE" dirty="0" smtClean="0"/>
              <a:t> </a:t>
            </a:r>
            <a:r>
              <a:rPr lang="de-DE" dirty="0" err="1" smtClean="0"/>
              <a:t>name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NL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D636C07-7E76-46D3-B86B-6AF7C60E533E}" type="datetimeFigureOut">
              <a:rPr lang="nl-NL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11-6-2015</a:t>
            </a:fld>
            <a:endParaRPr lang="nl-NL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nl-NL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313832" y="2762192"/>
            <a:ext cx="6497829" cy="955397"/>
          </a:xfrm>
        </p:spPr>
        <p:txBody>
          <a:bodyPr/>
          <a:lstStyle>
            <a:lvl1pPr marL="0" indent="0" algn="r">
              <a:buNone/>
              <a:defRPr/>
            </a:lvl1pPr>
          </a:lstStyle>
          <a:p>
            <a:pPr lvl="0"/>
            <a:r>
              <a:rPr lang="de-DE" dirty="0" smtClean="0"/>
              <a:t>Company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2864890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73503" y="388587"/>
            <a:ext cx="8393907" cy="2253791"/>
          </a:xfrm>
        </p:spPr>
        <p:txBody>
          <a:bodyPr lIns="45720" rIns="228600" anchor="b">
            <a:normAutofit/>
          </a:bodyPr>
          <a:lstStyle>
            <a:lvl1pPr marL="0" algn="r">
              <a:defRPr sz="3672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76198" y="2875527"/>
            <a:ext cx="6691212" cy="178749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349724" indent="0" algn="ctr">
              <a:buNone/>
            </a:lvl2pPr>
            <a:lvl3pPr marL="699448" indent="0" algn="ctr">
              <a:buNone/>
            </a:lvl3pPr>
            <a:lvl4pPr marL="1049171" indent="0" algn="ctr">
              <a:buNone/>
            </a:lvl4pPr>
            <a:lvl5pPr marL="1398895" indent="0" algn="ctr">
              <a:buNone/>
            </a:lvl5pPr>
            <a:lvl6pPr marL="1748618" indent="0" algn="ctr">
              <a:buNone/>
            </a:lvl6pPr>
            <a:lvl7pPr marL="2098343" indent="0" algn="ctr">
              <a:buNone/>
            </a:lvl7pPr>
            <a:lvl8pPr marL="2448066" indent="0" algn="ctr">
              <a:buNone/>
            </a:lvl8pPr>
            <a:lvl9pPr marL="279779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673659" y="6638582"/>
            <a:ext cx="3062221" cy="279781"/>
          </a:xfrm>
        </p:spPr>
        <p:txBody>
          <a:bodyPr vert="horz" rtlCol="0"/>
          <a:lstStyle>
            <a:extLst/>
          </a:lstStyle>
          <a:p>
            <a:fld id="{3D636C07-7E76-46D3-B86B-6AF7C60E533E}" type="datetimeFigureOut">
              <a:rPr lang="nl-NL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11-6-2015</a:t>
            </a:fld>
            <a:endParaRPr lang="nl-NL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811432" y="6638582"/>
            <a:ext cx="473558" cy="279781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9096D49-DAE3-40DE-93E0-41688E0A5016}" type="slidenum">
              <a:rPr lang="nl-NL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nl-NL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32149" y="6638582"/>
            <a:ext cx="3985478" cy="279781"/>
          </a:xfrm>
        </p:spPr>
        <p:txBody>
          <a:bodyPr vert="horz" rtlCol="0"/>
          <a:lstStyle>
            <a:extLst/>
          </a:lstStyle>
          <a:p>
            <a:endParaRPr lang="nl-NL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97210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00140" y="1452948"/>
            <a:ext cx="8160743" cy="9326"/>
          </a:xfrm>
          <a:prstGeom prst="rect">
            <a:avLst/>
          </a:prstGeom>
          <a:solidFill>
            <a:srgbClr val="00B0F0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699448"/>
            <a:endParaRPr lang="en-US" sz="1377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636C07-7E76-46D3-B86B-6AF7C60E533E}" type="datetimeFigureOut">
              <a:rPr lang="nl-NL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11-6-2015</a:t>
            </a:fld>
            <a:endParaRPr lang="nl-NL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096D49-DAE3-40DE-93E0-41688E0A5016}" type="slidenum">
              <a:rPr lang="nl-NL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nl-NL">
              <a:solidFill>
                <a:srgbClr val="EAEBDE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53955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20096" y="3332503"/>
            <a:ext cx="7554516" cy="9326"/>
          </a:xfrm>
          <a:prstGeom prst="rect">
            <a:avLst/>
          </a:prstGeom>
          <a:solidFill>
            <a:srgbClr val="00B0F0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699448"/>
            <a:endParaRPr lang="en-US" sz="1377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799" y="508150"/>
            <a:ext cx="7927579" cy="2785375"/>
          </a:xfrm>
        </p:spPr>
        <p:txBody>
          <a:bodyPr rIns="100584"/>
          <a:lstStyle>
            <a:lvl1pPr algn="r">
              <a:buNone/>
              <a:defRPr sz="3060" b="1" cap="none" baseline="0">
                <a:solidFill>
                  <a:srgbClr val="00B0F0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734" y="3353163"/>
            <a:ext cx="7927579" cy="1539766"/>
          </a:xfrm>
        </p:spPr>
        <p:txBody>
          <a:bodyPr rIns="128016" anchor="t"/>
          <a:lstStyle>
            <a:lvl1pPr marL="0" indent="0" algn="r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377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24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673659" y="6643341"/>
            <a:ext cx="3062221" cy="279781"/>
          </a:xfrm>
        </p:spPr>
        <p:txBody>
          <a:bodyPr vert="horz" rtlCol="0"/>
          <a:lstStyle>
            <a:extLst/>
          </a:lstStyle>
          <a:p>
            <a:fld id="{3D636C07-7E76-46D3-B86B-6AF7C60E533E}" type="datetimeFigureOut">
              <a:rPr lang="nl-NL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11-6-2015</a:t>
            </a:fld>
            <a:endParaRPr lang="nl-NL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811432" y="6643341"/>
            <a:ext cx="473558" cy="279781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9096D49-DAE3-40DE-93E0-41688E0A5016}" type="slidenum">
              <a:rPr lang="nl-NL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nl-NL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32149" y="6643341"/>
            <a:ext cx="3985478" cy="279781"/>
          </a:xfrm>
        </p:spPr>
        <p:txBody>
          <a:bodyPr vert="horz" rtlCol="0"/>
          <a:lstStyle>
            <a:extLst/>
          </a:lstStyle>
          <a:p>
            <a:endParaRPr lang="nl-NL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6141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6328" y="1678687"/>
            <a:ext cx="4119232" cy="4616387"/>
          </a:xfrm>
        </p:spPr>
        <p:txBody>
          <a:bodyPr/>
          <a:lstStyle>
            <a:lvl1pPr>
              <a:defRPr sz="2142"/>
            </a:lvl1pPr>
            <a:lvl2pPr>
              <a:defRPr sz="1836"/>
            </a:lvl2pPr>
            <a:lvl3pPr>
              <a:defRPr sz="1530"/>
            </a:lvl3pPr>
            <a:lvl4pPr>
              <a:defRPr sz="1377"/>
            </a:lvl4pPr>
            <a:lvl5pPr>
              <a:defRPr sz="1377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41003" y="1678687"/>
            <a:ext cx="4119232" cy="4616387"/>
          </a:xfrm>
        </p:spPr>
        <p:txBody>
          <a:bodyPr/>
          <a:lstStyle>
            <a:lvl1pPr>
              <a:defRPr sz="2142"/>
            </a:lvl1pPr>
            <a:lvl2pPr>
              <a:defRPr sz="1836"/>
            </a:lvl2pPr>
            <a:lvl3pPr>
              <a:defRPr sz="1530"/>
            </a:lvl3pPr>
            <a:lvl4pPr>
              <a:defRPr sz="1377"/>
            </a:lvl4pPr>
            <a:lvl5pPr>
              <a:defRPr sz="1377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636C07-7E76-46D3-B86B-6AF7C60E533E}" type="datetimeFigureOut">
              <a:rPr lang="nl-NL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11-6-2015</a:t>
            </a:fld>
            <a:endParaRPr lang="nl-NL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813603" y="6644257"/>
            <a:ext cx="473558" cy="279781"/>
          </a:xfrm>
        </p:spPr>
        <p:txBody>
          <a:bodyPr/>
          <a:lstStyle>
            <a:extLst/>
          </a:lstStyle>
          <a:p>
            <a:fld id="{A9096D49-DAE3-40DE-93E0-41688E0A5016}" type="slidenum">
              <a:rPr lang="nl-NL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nl-NL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0140" y="1452948"/>
            <a:ext cx="8160743" cy="9326"/>
          </a:xfrm>
          <a:prstGeom prst="rect">
            <a:avLst/>
          </a:prstGeom>
          <a:solidFill>
            <a:srgbClr val="00B0F0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699448"/>
            <a:endParaRPr lang="en-US" sz="1377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94716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29057" y="2208320"/>
            <a:ext cx="3823891" cy="9326"/>
          </a:xfrm>
          <a:prstGeom prst="rect">
            <a:avLst/>
          </a:prstGeom>
          <a:solidFill>
            <a:srgbClr val="00B0F0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defTabSz="699448"/>
            <a:endParaRPr lang="en-US" sz="1377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96445" y="2208320"/>
            <a:ext cx="3823891" cy="9326"/>
          </a:xfrm>
          <a:prstGeom prst="rect">
            <a:avLst/>
          </a:prstGeom>
          <a:solidFill>
            <a:srgbClr val="00B0F0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defTabSz="699448"/>
            <a:endParaRPr lang="en-US" sz="1377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329" y="256964"/>
            <a:ext cx="8393907" cy="1165754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6329" y="1565673"/>
            <a:ext cx="4120852" cy="652498"/>
          </a:xfrm>
        </p:spPr>
        <p:txBody>
          <a:bodyPr anchor="b">
            <a:noAutofit/>
          </a:bodyPr>
          <a:lstStyle>
            <a:lvl1pPr marL="69945" indent="0" algn="l">
              <a:spcBef>
                <a:spcPts val="0"/>
              </a:spcBef>
              <a:buNone/>
              <a:defRPr sz="1683" b="0" cap="all" baseline="0"/>
            </a:lvl1pPr>
            <a:lvl2pPr>
              <a:buNone/>
              <a:defRPr sz="1530" b="1"/>
            </a:lvl2pPr>
            <a:lvl3pPr>
              <a:buNone/>
              <a:defRPr sz="1377" b="1"/>
            </a:lvl3pPr>
            <a:lvl4pPr>
              <a:buNone/>
              <a:defRPr sz="1224" b="1"/>
            </a:lvl4pPr>
            <a:lvl5pPr>
              <a:buNone/>
              <a:defRPr sz="1224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37766" y="1565673"/>
            <a:ext cx="4122470" cy="652498"/>
          </a:xfrm>
        </p:spPr>
        <p:txBody>
          <a:bodyPr anchor="b">
            <a:noAutofit/>
          </a:bodyPr>
          <a:lstStyle>
            <a:lvl1pPr marL="69945" indent="0" algn="l">
              <a:spcBef>
                <a:spcPts val="0"/>
              </a:spcBef>
              <a:buNone/>
              <a:defRPr sz="1683" b="0" cap="all" baseline="0"/>
            </a:lvl1pPr>
            <a:lvl2pPr>
              <a:buNone/>
              <a:defRPr sz="1530" b="1"/>
            </a:lvl2pPr>
            <a:lvl3pPr>
              <a:buNone/>
              <a:defRPr sz="1377" b="1"/>
            </a:lvl3pPr>
            <a:lvl4pPr>
              <a:buNone/>
              <a:defRPr sz="1224" b="1"/>
            </a:lvl4pPr>
            <a:lvl5pPr>
              <a:buNone/>
              <a:defRPr sz="1224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66329" y="2409228"/>
            <a:ext cx="4120852" cy="4020233"/>
          </a:xfrm>
        </p:spPr>
        <p:txBody>
          <a:bodyPr lIns="91440"/>
          <a:lstStyle>
            <a:lvl1pPr>
              <a:defRPr sz="1683"/>
            </a:lvl1pPr>
            <a:lvl2pPr>
              <a:defRPr sz="1530"/>
            </a:lvl2pPr>
            <a:lvl3pPr>
              <a:defRPr sz="1377"/>
            </a:lvl3pPr>
            <a:lvl4pPr>
              <a:defRPr sz="1224"/>
            </a:lvl4pPr>
            <a:lvl5pPr>
              <a:defRPr sz="1224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7766" y="2409228"/>
            <a:ext cx="4122470" cy="4020233"/>
          </a:xfrm>
        </p:spPr>
        <p:txBody>
          <a:bodyPr/>
          <a:lstStyle>
            <a:lvl1pPr>
              <a:defRPr sz="1683"/>
            </a:lvl1pPr>
            <a:lvl2pPr>
              <a:defRPr sz="1530"/>
            </a:lvl2pPr>
            <a:lvl3pPr>
              <a:defRPr sz="1377"/>
            </a:lvl3pPr>
            <a:lvl4pPr>
              <a:defRPr sz="1224"/>
            </a:lvl4pPr>
            <a:lvl5pPr>
              <a:defRPr sz="1224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636C07-7E76-46D3-B86B-6AF7C60E533E}" type="datetimeFigureOut">
              <a:rPr lang="nl-NL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11-6-2015</a:t>
            </a:fld>
            <a:endParaRPr lang="nl-NL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813603" y="6644257"/>
            <a:ext cx="473558" cy="279781"/>
          </a:xfrm>
        </p:spPr>
        <p:txBody>
          <a:bodyPr/>
          <a:lstStyle>
            <a:extLst/>
          </a:lstStyle>
          <a:p>
            <a:fld id="{A9096D49-DAE3-40DE-93E0-41688E0A5016}" type="slidenum">
              <a:rPr lang="nl-NL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nl-NL">
              <a:solidFill>
                <a:srgbClr val="EAEBDE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07188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329" y="258259"/>
            <a:ext cx="8393907" cy="1165754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636C07-7E76-46D3-B86B-6AF7C60E533E}" type="datetimeFigureOut">
              <a:rPr lang="nl-NL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11-6-2015</a:t>
            </a:fld>
            <a:endParaRPr lang="nl-NL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096D49-DAE3-40DE-93E0-41688E0A5016}" type="slidenum">
              <a:rPr lang="nl-NL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nl-NL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0140" y="1452948"/>
            <a:ext cx="8160743" cy="9326"/>
          </a:xfrm>
          <a:prstGeom prst="rect">
            <a:avLst/>
          </a:prstGeom>
          <a:solidFill>
            <a:srgbClr val="00B0F0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699448"/>
            <a:endParaRPr lang="en-US" sz="1377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870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1287"/>
            <a:ext cx="4206240" cy="1481944"/>
          </a:xfrm>
        </p:spPr>
        <p:txBody>
          <a:bodyPr wrap="square">
            <a:spAutoFit/>
          </a:bodyPr>
          <a:lstStyle>
            <a:lvl1pPr marL="0" indent="0">
              <a:spcBef>
                <a:spcPts val="689"/>
              </a:spcBef>
              <a:buClr>
                <a:schemeClr val="tx1"/>
              </a:buClr>
              <a:buFont typeface="Wingdings" pitchFamily="2" charset="2"/>
              <a:buNone/>
              <a:defRPr sz="2400"/>
            </a:lvl1pPr>
            <a:lvl2pPr marL="0" indent="0">
              <a:buNone/>
              <a:defRPr sz="1500"/>
            </a:lvl2pPr>
            <a:lvl3pPr marL="130356" indent="0">
              <a:buNone/>
              <a:tabLst/>
              <a:defRPr sz="1500"/>
            </a:lvl3pPr>
            <a:lvl4pPr marL="258926" indent="0">
              <a:buNone/>
              <a:defRPr/>
            </a:lvl4pPr>
            <a:lvl5pPr marL="385711" indent="0"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846113" y="1211287"/>
            <a:ext cx="4206240" cy="1481944"/>
          </a:xfrm>
        </p:spPr>
        <p:txBody>
          <a:bodyPr wrap="square">
            <a:spAutoFit/>
          </a:bodyPr>
          <a:lstStyle>
            <a:lvl1pPr marL="0" indent="0">
              <a:spcBef>
                <a:spcPts val="689"/>
              </a:spcBef>
              <a:buClr>
                <a:schemeClr val="tx1"/>
              </a:buClr>
              <a:buFont typeface="Wingdings" pitchFamily="2" charset="2"/>
              <a:buNone/>
              <a:defRPr sz="2400"/>
            </a:lvl1pPr>
            <a:lvl2pPr marL="0" indent="0">
              <a:buNone/>
              <a:defRPr sz="1500"/>
            </a:lvl2pPr>
            <a:lvl3pPr marL="130356" indent="0">
              <a:buNone/>
              <a:tabLst/>
              <a:defRPr sz="1500"/>
            </a:lvl3pPr>
            <a:lvl4pPr marL="258926" indent="0">
              <a:buNone/>
              <a:defRPr/>
            </a:lvl4pPr>
            <a:lvl5pPr marL="385711" indent="0"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8398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636C07-7E76-46D3-B86B-6AF7C60E533E}" type="datetimeFigureOut">
              <a:rPr lang="nl-NL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11-6-2015</a:t>
            </a:fld>
            <a:endParaRPr lang="nl-NL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096D49-DAE3-40DE-93E0-41688E0A5016}" type="slidenum">
              <a:rPr lang="nl-NL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nl-NL">
              <a:solidFill>
                <a:srgbClr val="EAEBDE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37782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158528" y="1078711"/>
            <a:ext cx="3823891" cy="9326"/>
          </a:xfrm>
          <a:prstGeom prst="rect">
            <a:avLst/>
          </a:prstGeom>
          <a:solidFill>
            <a:srgbClr val="00B0F0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699448"/>
            <a:endParaRPr lang="en-US" sz="1377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2227" y="310869"/>
            <a:ext cx="4010422" cy="777169"/>
          </a:xfrm>
        </p:spPr>
        <p:txBody>
          <a:bodyPr anchor="b"/>
          <a:lstStyle>
            <a:lvl1pPr marL="0" algn="r">
              <a:buNone/>
              <a:defRPr sz="153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062227" y="1129610"/>
            <a:ext cx="4010422" cy="108803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071"/>
            </a:lvl1pPr>
            <a:lvl2pPr>
              <a:buNone/>
              <a:defRPr sz="918"/>
            </a:lvl2pPr>
            <a:lvl3pPr>
              <a:buNone/>
              <a:defRPr sz="765"/>
            </a:lvl3pPr>
            <a:lvl4pPr>
              <a:buNone/>
              <a:defRPr sz="689"/>
            </a:lvl4pPr>
            <a:lvl5pPr>
              <a:buNone/>
              <a:defRPr sz="689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33165" y="2253792"/>
            <a:ext cx="8839485" cy="4056825"/>
          </a:xfrm>
        </p:spPr>
        <p:txBody>
          <a:bodyPr/>
          <a:lstStyle>
            <a:lvl1pPr marL="223823">
              <a:defRPr sz="2448"/>
            </a:lvl1pPr>
            <a:lvl2pPr marL="454641">
              <a:defRPr sz="2142"/>
            </a:lvl2pPr>
            <a:lvl3pPr marL="629503">
              <a:defRPr sz="1836"/>
            </a:lvl3pPr>
            <a:lvl4pPr marL="804365">
              <a:defRPr sz="1530"/>
            </a:lvl4pPr>
            <a:lvl5pPr marL="965237">
              <a:defRPr sz="153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673659" y="6643341"/>
            <a:ext cx="3062221" cy="279781"/>
          </a:xfrm>
        </p:spPr>
        <p:txBody>
          <a:bodyPr vert="horz" rtlCol="0"/>
          <a:lstStyle>
            <a:extLst/>
          </a:lstStyle>
          <a:p>
            <a:fld id="{3D636C07-7E76-46D3-B86B-6AF7C60E533E}" type="datetimeFigureOut">
              <a:rPr lang="nl-NL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11-6-2015</a:t>
            </a:fld>
            <a:endParaRPr lang="nl-NL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811432" y="6643341"/>
            <a:ext cx="473558" cy="279781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9096D49-DAE3-40DE-93E0-41688E0A5016}" type="slidenum">
              <a:rPr lang="nl-NL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nl-NL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32149" y="6643341"/>
            <a:ext cx="3985478" cy="279781"/>
          </a:xfrm>
        </p:spPr>
        <p:txBody>
          <a:bodyPr vert="horz" rtlCol="0"/>
          <a:lstStyle>
            <a:extLst/>
          </a:lstStyle>
          <a:p>
            <a:endParaRPr lang="nl-NL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1471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1147" y="4818452"/>
            <a:ext cx="5595938" cy="677765"/>
          </a:xfrm>
        </p:spPr>
        <p:txBody>
          <a:bodyPr anchor="b"/>
          <a:lstStyle>
            <a:lvl1pPr marL="0" algn="r">
              <a:buNone/>
              <a:defRPr sz="153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01147" y="5496217"/>
            <a:ext cx="5595938" cy="930416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071"/>
            </a:lvl1pPr>
            <a:lvl2pPr>
              <a:defRPr sz="918"/>
            </a:lvl2pPr>
            <a:lvl3pPr>
              <a:defRPr sz="765"/>
            </a:lvl3pPr>
            <a:lvl4pPr>
              <a:defRPr sz="689"/>
            </a:lvl4pPr>
            <a:lvl5pPr>
              <a:defRPr sz="689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673659" y="6638582"/>
            <a:ext cx="3062221" cy="279781"/>
          </a:xfrm>
        </p:spPr>
        <p:txBody>
          <a:bodyPr vert="horz" rtlCol="0"/>
          <a:lstStyle>
            <a:extLst/>
          </a:lstStyle>
          <a:p>
            <a:fld id="{3D636C07-7E76-46D3-B86B-6AF7C60E533E}" type="datetimeFigureOut">
              <a:rPr lang="nl-NL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11-6-2015</a:t>
            </a:fld>
            <a:endParaRPr lang="nl-NL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811432" y="6638582"/>
            <a:ext cx="473558" cy="279781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9096D49-DAE3-40DE-93E0-41688E0A5016}" type="slidenum">
              <a:rPr lang="nl-NL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nl-NL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32149" y="6638582"/>
            <a:ext cx="3985478" cy="279781"/>
          </a:xfrm>
        </p:spPr>
        <p:txBody>
          <a:bodyPr vert="horz" rtlCol="0"/>
          <a:lstStyle>
            <a:extLst/>
          </a:lstStyle>
          <a:p>
            <a:endParaRPr lang="nl-NL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7178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636C07-7E76-46D3-B86B-6AF7C60E533E}" type="datetimeFigureOut">
              <a:rPr lang="nl-NL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11-6-2015</a:t>
            </a:fld>
            <a:endParaRPr lang="nl-NL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096D49-DAE3-40DE-93E0-41688E0A5016}" type="slidenum">
              <a:rPr lang="nl-NL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nl-NL">
              <a:solidFill>
                <a:srgbClr val="EAEBDE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39594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1758" y="280107"/>
            <a:ext cx="2098477" cy="5968014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6329" y="280107"/>
            <a:ext cx="6139987" cy="5968014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636C07-7E76-46D3-B86B-6AF7C60E533E}" type="datetimeFigureOut">
              <a:rPr lang="nl-NL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11-6-2015</a:t>
            </a:fld>
            <a:endParaRPr lang="nl-NL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096D49-DAE3-40DE-93E0-41688E0A5016}" type="slidenum">
              <a:rPr lang="nl-NL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nl-NL">
              <a:solidFill>
                <a:srgbClr val="EAEBDE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85296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hoto_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" t="7802" r="25000" b="7802"/>
          <a:stretch/>
        </p:blipFill>
        <p:spPr>
          <a:xfrm>
            <a:off x="0" y="0"/>
            <a:ext cx="9326880" cy="6995517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274638" y="2125677"/>
            <a:ext cx="5029200" cy="3566160"/>
          </a:xfrm>
          <a:prstGeom prst="rect">
            <a:avLst/>
          </a:prstGeom>
          <a:solidFill>
            <a:srgbClr val="5C2D91">
              <a:alpha val="91000"/>
            </a:srgb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48" tIns="109719" rIns="137148" bIns="10971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9926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    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274638" y="2125677"/>
            <a:ext cx="5029200" cy="1828800"/>
          </a:xfrm>
          <a:noFill/>
        </p:spPr>
        <p:txBody>
          <a:bodyPr lIns="146304" tIns="91440" rIns="146304" bIns="91440" anchor="t" anchorCtr="0"/>
          <a:lstStyle>
            <a:lvl1pPr>
              <a:defRPr sz="4800" spc="-75" baseline="0">
                <a:gradFill>
                  <a:gsLst>
                    <a:gs pos="76768">
                      <a:srgbClr val="FFFFFF"/>
                    </a:gs>
                    <a:gs pos="53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274638" y="3954457"/>
            <a:ext cx="5029200" cy="1737360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800">
                <a:gradFill>
                  <a:gsLst>
                    <a:gs pos="76768">
                      <a:srgbClr val="FFFFFF"/>
                    </a:gs>
                    <a:gs pos="53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457088" y="6241265"/>
            <a:ext cx="1276684" cy="273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930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38" y="3954457"/>
            <a:ext cx="6400800" cy="1830388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800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17165"/>
            <a:ext cx="7315200" cy="1837298"/>
          </a:xfrm>
          <a:noFill/>
        </p:spPr>
        <p:txBody>
          <a:bodyPr lIns="146304" tIns="91440" rIns="146304" bIns="91440" anchor="t" anchorCtr="0"/>
          <a:lstStyle>
            <a:lvl1pPr>
              <a:defRPr sz="4800" spc="-75" baseline="0">
                <a:gradFill>
                  <a:gsLst>
                    <a:gs pos="3333">
                      <a:schemeClr val="tx2"/>
                    </a:gs>
                    <a:gs pos="39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457201" y="6240429"/>
            <a:ext cx="1280587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811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lor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8777288" cy="1969770"/>
          </a:xfrm>
        </p:spPr>
        <p:txBody>
          <a:bodyPr lIns="164592" rIns="164592"/>
          <a:lstStyle>
            <a:lvl1pPr marL="0" indent="0">
              <a:buNone/>
              <a:defRPr sz="36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171427" indent="0">
              <a:buNone/>
              <a:defRPr/>
            </a:lvl3pPr>
            <a:lvl4pPr marL="342854" indent="0">
              <a:buNone/>
              <a:defRPr/>
            </a:lvl4pPr>
            <a:lvl5pPr marL="514281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7488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8777288" cy="1969770"/>
          </a:xfrm>
        </p:spPr>
        <p:txBody>
          <a:bodyPr lIns="164592" rIns="164592"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171427" indent="0">
              <a:buNone/>
              <a:defRPr/>
            </a:lvl3pPr>
            <a:lvl4pPr marL="342854" indent="0">
              <a:buNone/>
              <a:defRPr/>
            </a:lvl4pPr>
            <a:lvl5pPr marL="514281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9262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st level colo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8777288" cy="2037481"/>
          </a:xfrm>
        </p:spPr>
        <p:txBody>
          <a:bodyPr wrap="square">
            <a:spAutoFit/>
          </a:bodyPr>
          <a:lstStyle>
            <a:lvl1pPr>
              <a:defRPr sz="36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0211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 1st level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210" y="1211287"/>
            <a:ext cx="4206240" cy="1814343"/>
          </a:xfrm>
        </p:spPr>
        <p:txBody>
          <a:bodyPr wrap="square">
            <a:spAutoFit/>
          </a:bodyPr>
          <a:lstStyle>
            <a:lvl1pPr marL="161606" indent="-161606">
              <a:spcBef>
                <a:spcPts val="689"/>
              </a:spcBef>
              <a:buClr>
                <a:schemeClr val="tx2"/>
              </a:buClr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298741" indent="-131155">
              <a:defRPr sz="1500"/>
            </a:lvl2pPr>
            <a:lvl3pPr marL="393464" indent="-94723">
              <a:tabLst/>
              <a:defRPr sz="1500"/>
            </a:lvl3pPr>
            <a:lvl4pPr marL="495473" indent="-102009">
              <a:defRPr/>
            </a:lvl4pPr>
            <a:lvl5pPr marL="590196" indent="-94723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846113" y="1211287"/>
            <a:ext cx="4206240" cy="1814343"/>
          </a:xfrm>
        </p:spPr>
        <p:txBody>
          <a:bodyPr wrap="square">
            <a:spAutoFit/>
          </a:bodyPr>
          <a:lstStyle>
            <a:lvl1pPr marL="161606" indent="-161606">
              <a:spcBef>
                <a:spcPts val="689"/>
              </a:spcBef>
              <a:buClr>
                <a:schemeClr val="tx2"/>
              </a:buClr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298741" indent="-131155">
              <a:defRPr sz="1500"/>
            </a:lvl2pPr>
            <a:lvl3pPr marL="393464" indent="-94723">
              <a:tabLst/>
              <a:defRPr sz="1500"/>
            </a:lvl3pPr>
            <a:lvl4pPr marL="495473" indent="-102009">
              <a:defRPr/>
            </a:lvl4pPr>
            <a:lvl5pPr marL="590196" indent="-94723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3713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8777288" cy="2037481"/>
          </a:xfrm>
        </p:spPr>
        <p:txBody>
          <a:bodyPr wrap="square">
            <a:spAutoFit/>
          </a:bodyPr>
          <a:lstStyle>
            <a:lvl1pPr>
              <a:defRPr sz="36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4291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2-color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49"/>
            <a:ext cx="4206240" cy="2357568"/>
          </a:xfrm>
        </p:spPr>
        <p:txBody>
          <a:bodyPr wrap="square">
            <a:spAutoFit/>
          </a:bodyPr>
          <a:lstStyle>
            <a:lvl1pPr marL="0" indent="0">
              <a:spcBef>
                <a:spcPts val="918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173808" indent="0">
              <a:buNone/>
              <a:tabLst/>
              <a:defRPr sz="2000"/>
            </a:lvl3pPr>
            <a:lvl4pPr marL="345235" indent="0">
              <a:buNone/>
              <a:defRPr/>
            </a:lvl4pPr>
            <a:lvl5pPr marL="514281" indent="0"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846113" y="1211287"/>
            <a:ext cx="4206240" cy="2357568"/>
          </a:xfrm>
        </p:spPr>
        <p:txBody>
          <a:bodyPr wrap="square">
            <a:spAutoFit/>
          </a:bodyPr>
          <a:lstStyle>
            <a:lvl1pPr marL="0" indent="0">
              <a:spcBef>
                <a:spcPts val="918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173808" indent="0">
              <a:buNone/>
              <a:tabLst/>
              <a:defRPr sz="2000"/>
            </a:lvl3pPr>
            <a:lvl4pPr marL="345235" indent="0">
              <a:buNone/>
              <a:defRPr/>
            </a:lvl4pPr>
            <a:lvl5pPr marL="514281" indent="0"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3755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1287"/>
            <a:ext cx="4206240" cy="2357568"/>
          </a:xfrm>
        </p:spPr>
        <p:txBody>
          <a:bodyPr wrap="square">
            <a:spAutoFit/>
          </a:bodyPr>
          <a:lstStyle>
            <a:lvl1pPr marL="0" indent="0">
              <a:spcBef>
                <a:spcPts val="918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173808" indent="0">
              <a:buNone/>
              <a:tabLst/>
              <a:defRPr sz="2000"/>
            </a:lvl3pPr>
            <a:lvl4pPr marL="345235" indent="0">
              <a:buNone/>
              <a:defRPr/>
            </a:lvl4pPr>
            <a:lvl5pPr marL="514281" indent="0"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846113" y="1211287"/>
            <a:ext cx="4206240" cy="2357568"/>
          </a:xfrm>
        </p:spPr>
        <p:txBody>
          <a:bodyPr wrap="square">
            <a:spAutoFit/>
          </a:bodyPr>
          <a:lstStyle>
            <a:lvl1pPr marL="0" indent="0">
              <a:spcBef>
                <a:spcPts val="918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173808" indent="0">
              <a:buNone/>
              <a:tabLst/>
              <a:defRPr sz="2000"/>
            </a:lvl3pPr>
            <a:lvl4pPr marL="345235" indent="0">
              <a:buNone/>
              <a:defRPr/>
            </a:lvl4pPr>
            <a:lvl5pPr marL="514281" indent="0"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3606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 1st level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209" y="1211287"/>
            <a:ext cx="4206240" cy="2357568"/>
          </a:xfrm>
        </p:spPr>
        <p:txBody>
          <a:bodyPr wrap="square">
            <a:spAutoFit/>
          </a:bodyPr>
          <a:lstStyle>
            <a:lvl1pPr marL="215475" indent="-215475">
              <a:spcBef>
                <a:spcPts val="918"/>
              </a:spcBef>
              <a:buClr>
                <a:schemeClr val="tx2"/>
              </a:buClr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398321" indent="-174873">
              <a:defRPr sz="2000"/>
            </a:lvl2pPr>
            <a:lvl3pPr marL="524619" indent="-126297">
              <a:tabLst/>
              <a:defRPr sz="2000"/>
            </a:lvl3pPr>
            <a:lvl4pPr marL="660630" indent="-136012">
              <a:defRPr/>
            </a:lvl4pPr>
            <a:lvl5pPr marL="786928" indent="-126297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846113" y="1211287"/>
            <a:ext cx="4206240" cy="2357568"/>
          </a:xfrm>
        </p:spPr>
        <p:txBody>
          <a:bodyPr wrap="square">
            <a:spAutoFit/>
          </a:bodyPr>
          <a:lstStyle>
            <a:lvl1pPr marL="215475" indent="-215475">
              <a:spcBef>
                <a:spcPts val="918"/>
              </a:spcBef>
              <a:buClr>
                <a:schemeClr val="tx2"/>
              </a:buClr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398321" indent="-174873">
              <a:defRPr sz="2000"/>
            </a:lvl2pPr>
            <a:lvl3pPr marL="524619" indent="-126297">
              <a:tabLst/>
              <a:defRPr sz="2000"/>
            </a:lvl3pPr>
            <a:lvl4pPr marL="660630" indent="-136012">
              <a:defRPr/>
            </a:lvl4pPr>
            <a:lvl5pPr marL="786928" indent="-126297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5931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514" y="1211287"/>
            <a:ext cx="4206240" cy="2357568"/>
          </a:xfrm>
        </p:spPr>
        <p:txBody>
          <a:bodyPr wrap="square">
            <a:spAutoFit/>
          </a:bodyPr>
          <a:lstStyle>
            <a:lvl1pPr marL="215475" indent="-215475">
              <a:spcBef>
                <a:spcPts val="918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398321" indent="-174873">
              <a:defRPr sz="2000"/>
            </a:lvl2pPr>
            <a:lvl3pPr marL="524619" indent="-126297">
              <a:tabLst/>
              <a:defRPr sz="2000"/>
            </a:lvl3pPr>
            <a:lvl4pPr marL="660630" indent="-136012">
              <a:defRPr/>
            </a:lvl4pPr>
            <a:lvl5pPr marL="786928" indent="-126297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846113" y="1211287"/>
            <a:ext cx="4206240" cy="2357568"/>
          </a:xfrm>
        </p:spPr>
        <p:txBody>
          <a:bodyPr wrap="square">
            <a:spAutoFit/>
          </a:bodyPr>
          <a:lstStyle>
            <a:lvl1pPr marL="215475" indent="-215475">
              <a:spcBef>
                <a:spcPts val="918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398321" indent="-174873">
              <a:defRPr sz="2000"/>
            </a:lvl2pPr>
            <a:lvl3pPr marL="524619" indent="-126297">
              <a:tabLst/>
              <a:defRPr sz="2000"/>
            </a:lvl3pPr>
            <a:lvl4pPr marL="660630" indent="-136012">
              <a:defRPr/>
            </a:lvl4pPr>
            <a:lvl5pPr marL="786928" indent="-126297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884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7616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1209973"/>
            <a:ext cx="7315202" cy="2751698"/>
          </a:xfrm>
          <a:noFill/>
        </p:spPr>
        <p:txBody>
          <a:bodyPr tIns="91440" bIns="91440" anchor="t" anchorCtr="0"/>
          <a:lstStyle>
            <a:lvl1pPr>
              <a:defRPr sz="6000" spc="-75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Demo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39" y="3954466"/>
            <a:ext cx="7315200" cy="1829593"/>
          </a:xfrm>
          <a:noFill/>
        </p:spPr>
        <p:txBody>
          <a:bodyPr lIns="182880" tIns="146304" rIns="182880" bIns="146304">
            <a:noAutofit/>
          </a:bodyPr>
          <a:lstStyle>
            <a:lvl1pPr marL="0" indent="0">
              <a:spcBef>
                <a:spcPts val="0"/>
              </a:spcBef>
              <a:buNone/>
              <a:defRPr sz="2800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19594450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7" y="1209973"/>
            <a:ext cx="7315201" cy="2751698"/>
          </a:xfrm>
          <a:noFill/>
        </p:spPr>
        <p:txBody>
          <a:bodyPr tIns="91440" bIns="91440" anchor="t" anchorCtr="0"/>
          <a:lstStyle>
            <a:lvl1pPr>
              <a:defRPr lang="en-US" sz="6000" b="0" kern="1200" cap="none" spc="-75" baseline="0" dirty="0">
                <a:ln w="3175"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 smtClean="0"/>
              <a:t>Video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050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989431"/>
            <a:ext cx="8777288" cy="1015663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6000" spc="-75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1223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989431"/>
            <a:ext cx="8768201" cy="1015663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6000" spc="-75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7467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slideLayout" Target="../slideLayouts/slideLayout189.xml"/><Relationship Id="rId18" Type="http://schemas.openxmlformats.org/officeDocument/2006/relationships/slideLayout" Target="../slideLayouts/slideLayout194.xml"/><Relationship Id="rId3" Type="http://schemas.openxmlformats.org/officeDocument/2006/relationships/slideLayout" Target="../slideLayouts/slideLayout179.xml"/><Relationship Id="rId21" Type="http://schemas.openxmlformats.org/officeDocument/2006/relationships/slideLayout" Target="../slideLayouts/slideLayout197.xml"/><Relationship Id="rId7" Type="http://schemas.openxmlformats.org/officeDocument/2006/relationships/slideLayout" Target="../slideLayouts/slideLayout183.xml"/><Relationship Id="rId12" Type="http://schemas.openxmlformats.org/officeDocument/2006/relationships/slideLayout" Target="../slideLayouts/slideLayout188.xml"/><Relationship Id="rId17" Type="http://schemas.openxmlformats.org/officeDocument/2006/relationships/slideLayout" Target="../slideLayouts/slideLayout193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178.xml"/><Relationship Id="rId16" Type="http://schemas.openxmlformats.org/officeDocument/2006/relationships/slideLayout" Target="../slideLayouts/slideLayout192.xml"/><Relationship Id="rId20" Type="http://schemas.openxmlformats.org/officeDocument/2006/relationships/slideLayout" Target="../slideLayouts/slideLayout196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24" Type="http://schemas.openxmlformats.org/officeDocument/2006/relationships/theme" Target="../theme/theme10.xml"/><Relationship Id="rId5" Type="http://schemas.openxmlformats.org/officeDocument/2006/relationships/slideLayout" Target="../slideLayouts/slideLayout181.xml"/><Relationship Id="rId15" Type="http://schemas.openxmlformats.org/officeDocument/2006/relationships/slideLayout" Target="../slideLayouts/slideLayout191.xml"/><Relationship Id="rId23" Type="http://schemas.openxmlformats.org/officeDocument/2006/relationships/slideLayout" Target="../slideLayouts/slideLayout199.xml"/><Relationship Id="rId10" Type="http://schemas.openxmlformats.org/officeDocument/2006/relationships/slideLayout" Target="../slideLayouts/slideLayout186.xml"/><Relationship Id="rId19" Type="http://schemas.openxmlformats.org/officeDocument/2006/relationships/slideLayout" Target="../slideLayouts/slideLayout195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Relationship Id="rId14" Type="http://schemas.openxmlformats.org/officeDocument/2006/relationships/slideLayout" Target="../slideLayouts/slideLayout190.xml"/><Relationship Id="rId22" Type="http://schemas.openxmlformats.org/officeDocument/2006/relationships/slideLayout" Target="../slideLayouts/slideLayout19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7.xml"/><Relationship Id="rId13" Type="http://schemas.openxmlformats.org/officeDocument/2006/relationships/slideLayout" Target="../slideLayouts/slideLayout212.xml"/><Relationship Id="rId18" Type="http://schemas.openxmlformats.org/officeDocument/2006/relationships/slideLayout" Target="../slideLayouts/slideLayout217.xml"/><Relationship Id="rId3" Type="http://schemas.openxmlformats.org/officeDocument/2006/relationships/slideLayout" Target="../slideLayouts/slideLayout202.xml"/><Relationship Id="rId21" Type="http://schemas.openxmlformats.org/officeDocument/2006/relationships/theme" Target="../theme/theme11.xml"/><Relationship Id="rId7" Type="http://schemas.openxmlformats.org/officeDocument/2006/relationships/slideLayout" Target="../slideLayouts/slideLayout206.xml"/><Relationship Id="rId12" Type="http://schemas.openxmlformats.org/officeDocument/2006/relationships/slideLayout" Target="../slideLayouts/slideLayout211.xml"/><Relationship Id="rId17" Type="http://schemas.openxmlformats.org/officeDocument/2006/relationships/slideLayout" Target="../slideLayouts/slideLayout216.xml"/><Relationship Id="rId2" Type="http://schemas.openxmlformats.org/officeDocument/2006/relationships/slideLayout" Target="../slideLayouts/slideLayout201.xml"/><Relationship Id="rId16" Type="http://schemas.openxmlformats.org/officeDocument/2006/relationships/slideLayout" Target="../slideLayouts/slideLayout215.xml"/><Relationship Id="rId20" Type="http://schemas.openxmlformats.org/officeDocument/2006/relationships/slideLayout" Target="../slideLayouts/slideLayout219.xml"/><Relationship Id="rId1" Type="http://schemas.openxmlformats.org/officeDocument/2006/relationships/slideLayout" Target="../slideLayouts/slideLayout200.xml"/><Relationship Id="rId6" Type="http://schemas.openxmlformats.org/officeDocument/2006/relationships/slideLayout" Target="../slideLayouts/slideLayout205.xml"/><Relationship Id="rId11" Type="http://schemas.openxmlformats.org/officeDocument/2006/relationships/slideLayout" Target="../slideLayouts/slideLayout210.xml"/><Relationship Id="rId5" Type="http://schemas.openxmlformats.org/officeDocument/2006/relationships/slideLayout" Target="../slideLayouts/slideLayout204.xml"/><Relationship Id="rId1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09.xml"/><Relationship Id="rId19" Type="http://schemas.openxmlformats.org/officeDocument/2006/relationships/slideLayout" Target="../slideLayouts/slideLayout218.xml"/><Relationship Id="rId4" Type="http://schemas.openxmlformats.org/officeDocument/2006/relationships/slideLayout" Target="../slideLayouts/slideLayout203.xml"/><Relationship Id="rId9" Type="http://schemas.openxmlformats.org/officeDocument/2006/relationships/slideLayout" Target="../slideLayouts/slideLayout208.xml"/><Relationship Id="rId14" Type="http://schemas.openxmlformats.org/officeDocument/2006/relationships/slideLayout" Target="../slideLayouts/slideLayout213.xml"/><Relationship Id="rId22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26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17" Type="http://schemas.openxmlformats.org/officeDocument/2006/relationships/slideLayout" Target="../slideLayouts/slideLayout60.xml"/><Relationship Id="rId2" Type="http://schemas.openxmlformats.org/officeDocument/2006/relationships/slideLayout" Target="../slideLayouts/slideLayout45.xml"/><Relationship Id="rId16" Type="http://schemas.openxmlformats.org/officeDocument/2006/relationships/slideLayout" Target="../slideLayouts/slideLayout59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7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image" Target="../media/image7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slideLayout" Target="../slideLayouts/slideLayout97.xml"/><Relationship Id="rId18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87.xml"/><Relationship Id="rId21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17" Type="http://schemas.openxmlformats.org/officeDocument/2006/relationships/slideLayout" Target="../slideLayouts/slideLayout101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86.xml"/><Relationship Id="rId16" Type="http://schemas.openxmlformats.org/officeDocument/2006/relationships/slideLayout" Target="../slideLayouts/slideLayout100.xml"/><Relationship Id="rId20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24" Type="http://schemas.openxmlformats.org/officeDocument/2006/relationships/theme" Target="../theme/theme6.xml"/><Relationship Id="rId5" Type="http://schemas.openxmlformats.org/officeDocument/2006/relationships/slideLayout" Target="../slideLayouts/slideLayout89.xml"/><Relationship Id="rId15" Type="http://schemas.openxmlformats.org/officeDocument/2006/relationships/slideLayout" Target="../slideLayouts/slideLayout99.xml"/><Relationship Id="rId23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94.xml"/><Relationship Id="rId19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slideLayout" Target="../slideLayouts/slideLayout98.xml"/><Relationship Id="rId22" Type="http://schemas.openxmlformats.org/officeDocument/2006/relationships/slideLayout" Target="../slideLayouts/slideLayout10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5.xml"/><Relationship Id="rId13" Type="http://schemas.openxmlformats.org/officeDocument/2006/relationships/slideLayout" Target="../slideLayouts/slideLayout120.xml"/><Relationship Id="rId18" Type="http://schemas.openxmlformats.org/officeDocument/2006/relationships/slideLayout" Target="../slideLayouts/slideLayout125.xml"/><Relationship Id="rId3" Type="http://schemas.openxmlformats.org/officeDocument/2006/relationships/slideLayout" Target="../slideLayouts/slideLayout110.xml"/><Relationship Id="rId21" Type="http://schemas.openxmlformats.org/officeDocument/2006/relationships/slideLayout" Target="../slideLayouts/slideLayout128.xml"/><Relationship Id="rId7" Type="http://schemas.openxmlformats.org/officeDocument/2006/relationships/slideLayout" Target="../slideLayouts/slideLayout114.xml"/><Relationship Id="rId12" Type="http://schemas.openxmlformats.org/officeDocument/2006/relationships/slideLayout" Target="../slideLayouts/slideLayout119.xml"/><Relationship Id="rId17" Type="http://schemas.openxmlformats.org/officeDocument/2006/relationships/slideLayout" Target="../slideLayouts/slideLayout124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109.xml"/><Relationship Id="rId16" Type="http://schemas.openxmlformats.org/officeDocument/2006/relationships/slideLayout" Target="../slideLayouts/slideLayout123.xml"/><Relationship Id="rId20" Type="http://schemas.openxmlformats.org/officeDocument/2006/relationships/slideLayout" Target="../slideLayouts/slideLayout127.xml"/><Relationship Id="rId1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13.xml"/><Relationship Id="rId11" Type="http://schemas.openxmlformats.org/officeDocument/2006/relationships/slideLayout" Target="../slideLayouts/slideLayout118.xml"/><Relationship Id="rId24" Type="http://schemas.openxmlformats.org/officeDocument/2006/relationships/theme" Target="../theme/theme7.xml"/><Relationship Id="rId5" Type="http://schemas.openxmlformats.org/officeDocument/2006/relationships/slideLayout" Target="../slideLayouts/slideLayout112.xml"/><Relationship Id="rId15" Type="http://schemas.openxmlformats.org/officeDocument/2006/relationships/slideLayout" Target="../slideLayouts/slideLayout122.xml"/><Relationship Id="rId23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17.xml"/><Relationship Id="rId19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6.xml"/><Relationship Id="rId14" Type="http://schemas.openxmlformats.org/officeDocument/2006/relationships/slideLayout" Target="../slideLayouts/slideLayout121.xml"/><Relationship Id="rId22" Type="http://schemas.openxmlformats.org/officeDocument/2006/relationships/slideLayout" Target="../slideLayouts/slideLayout12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8.xml"/><Relationship Id="rId13" Type="http://schemas.openxmlformats.org/officeDocument/2006/relationships/slideLayout" Target="../slideLayouts/slideLayout143.xml"/><Relationship Id="rId18" Type="http://schemas.openxmlformats.org/officeDocument/2006/relationships/slideLayout" Target="../slideLayouts/slideLayout148.xml"/><Relationship Id="rId3" Type="http://schemas.openxmlformats.org/officeDocument/2006/relationships/slideLayout" Target="../slideLayouts/slideLayout133.xml"/><Relationship Id="rId21" Type="http://schemas.openxmlformats.org/officeDocument/2006/relationships/slideLayout" Target="../slideLayouts/slideLayout151.xml"/><Relationship Id="rId7" Type="http://schemas.openxmlformats.org/officeDocument/2006/relationships/slideLayout" Target="../slideLayouts/slideLayout137.xml"/><Relationship Id="rId12" Type="http://schemas.openxmlformats.org/officeDocument/2006/relationships/slideLayout" Target="../slideLayouts/slideLayout142.xml"/><Relationship Id="rId17" Type="http://schemas.openxmlformats.org/officeDocument/2006/relationships/slideLayout" Target="../slideLayouts/slideLayout14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132.xml"/><Relationship Id="rId16" Type="http://schemas.openxmlformats.org/officeDocument/2006/relationships/slideLayout" Target="../slideLayouts/slideLayout146.xml"/><Relationship Id="rId20" Type="http://schemas.openxmlformats.org/officeDocument/2006/relationships/slideLayout" Target="../slideLayouts/slideLayout150.xml"/><Relationship Id="rId1" Type="http://schemas.openxmlformats.org/officeDocument/2006/relationships/slideLayout" Target="../slideLayouts/slideLayout131.xml"/><Relationship Id="rId6" Type="http://schemas.openxmlformats.org/officeDocument/2006/relationships/slideLayout" Target="../slideLayouts/slideLayout136.xml"/><Relationship Id="rId11" Type="http://schemas.openxmlformats.org/officeDocument/2006/relationships/slideLayout" Target="../slideLayouts/slideLayout141.xml"/><Relationship Id="rId24" Type="http://schemas.openxmlformats.org/officeDocument/2006/relationships/theme" Target="../theme/theme8.xml"/><Relationship Id="rId5" Type="http://schemas.openxmlformats.org/officeDocument/2006/relationships/slideLayout" Target="../slideLayouts/slideLayout135.xml"/><Relationship Id="rId15" Type="http://schemas.openxmlformats.org/officeDocument/2006/relationships/slideLayout" Target="../slideLayouts/slideLayout145.xml"/><Relationship Id="rId23" Type="http://schemas.openxmlformats.org/officeDocument/2006/relationships/slideLayout" Target="../slideLayouts/slideLayout153.xml"/><Relationship Id="rId10" Type="http://schemas.openxmlformats.org/officeDocument/2006/relationships/slideLayout" Target="../slideLayouts/slideLayout140.xml"/><Relationship Id="rId19" Type="http://schemas.openxmlformats.org/officeDocument/2006/relationships/slideLayout" Target="../slideLayouts/slideLayout149.xml"/><Relationship Id="rId4" Type="http://schemas.openxmlformats.org/officeDocument/2006/relationships/slideLayout" Target="../slideLayouts/slideLayout134.xml"/><Relationship Id="rId9" Type="http://schemas.openxmlformats.org/officeDocument/2006/relationships/slideLayout" Target="../slideLayouts/slideLayout139.xml"/><Relationship Id="rId14" Type="http://schemas.openxmlformats.org/officeDocument/2006/relationships/slideLayout" Target="../slideLayouts/slideLayout144.xml"/><Relationship Id="rId22" Type="http://schemas.openxmlformats.org/officeDocument/2006/relationships/slideLayout" Target="../slideLayouts/slideLayout15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1.xml"/><Relationship Id="rId13" Type="http://schemas.openxmlformats.org/officeDocument/2006/relationships/slideLayout" Target="../slideLayouts/slideLayout166.xml"/><Relationship Id="rId18" Type="http://schemas.openxmlformats.org/officeDocument/2006/relationships/slideLayout" Target="../slideLayouts/slideLayout171.xml"/><Relationship Id="rId3" Type="http://schemas.openxmlformats.org/officeDocument/2006/relationships/slideLayout" Target="../slideLayouts/slideLayout156.xml"/><Relationship Id="rId21" Type="http://schemas.openxmlformats.org/officeDocument/2006/relationships/slideLayout" Target="../slideLayouts/slideLayout174.xml"/><Relationship Id="rId7" Type="http://schemas.openxmlformats.org/officeDocument/2006/relationships/slideLayout" Target="../slideLayouts/slideLayout160.xml"/><Relationship Id="rId12" Type="http://schemas.openxmlformats.org/officeDocument/2006/relationships/slideLayout" Target="../slideLayouts/slideLayout165.xml"/><Relationship Id="rId17" Type="http://schemas.openxmlformats.org/officeDocument/2006/relationships/slideLayout" Target="../slideLayouts/slideLayout170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155.xml"/><Relationship Id="rId16" Type="http://schemas.openxmlformats.org/officeDocument/2006/relationships/slideLayout" Target="../slideLayouts/slideLayout169.xml"/><Relationship Id="rId20" Type="http://schemas.openxmlformats.org/officeDocument/2006/relationships/slideLayout" Target="../slideLayouts/slideLayout173.xml"/><Relationship Id="rId1" Type="http://schemas.openxmlformats.org/officeDocument/2006/relationships/slideLayout" Target="../slideLayouts/slideLayout154.xml"/><Relationship Id="rId6" Type="http://schemas.openxmlformats.org/officeDocument/2006/relationships/slideLayout" Target="../slideLayouts/slideLayout159.xml"/><Relationship Id="rId11" Type="http://schemas.openxmlformats.org/officeDocument/2006/relationships/slideLayout" Target="../slideLayouts/slideLayout164.xml"/><Relationship Id="rId24" Type="http://schemas.openxmlformats.org/officeDocument/2006/relationships/theme" Target="../theme/theme9.xml"/><Relationship Id="rId5" Type="http://schemas.openxmlformats.org/officeDocument/2006/relationships/slideLayout" Target="../slideLayouts/slideLayout158.xml"/><Relationship Id="rId15" Type="http://schemas.openxmlformats.org/officeDocument/2006/relationships/slideLayout" Target="../slideLayouts/slideLayout168.xml"/><Relationship Id="rId23" Type="http://schemas.openxmlformats.org/officeDocument/2006/relationships/slideLayout" Target="../slideLayouts/slideLayout176.xml"/><Relationship Id="rId10" Type="http://schemas.openxmlformats.org/officeDocument/2006/relationships/slideLayout" Target="../slideLayouts/slideLayout163.xml"/><Relationship Id="rId19" Type="http://schemas.openxmlformats.org/officeDocument/2006/relationships/slideLayout" Target="../slideLayouts/slideLayout172.xml"/><Relationship Id="rId4" Type="http://schemas.openxmlformats.org/officeDocument/2006/relationships/slideLayout" Target="../slideLayouts/slideLayout157.xml"/><Relationship Id="rId9" Type="http://schemas.openxmlformats.org/officeDocument/2006/relationships/slideLayout" Target="../slideLayouts/slideLayout162.xml"/><Relationship Id="rId14" Type="http://schemas.openxmlformats.org/officeDocument/2006/relationships/slideLayout" Target="../slideLayouts/slideLayout167.xml"/><Relationship Id="rId22" Type="http://schemas.openxmlformats.org/officeDocument/2006/relationships/slideLayout" Target="../slideLayouts/slideLayout1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9"/>
            <a:ext cx="8777287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38" y="1212856"/>
            <a:ext cx="8777288" cy="1574277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5"/>
          <a:stretch>
            <a:fillRect/>
          </a:stretch>
        </p:blipFill>
        <p:spPr>
          <a:xfrm rot="5400000">
            <a:off x="6170207" y="3162308"/>
            <a:ext cx="6995160" cy="670543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7255680" y="6305575"/>
            <a:ext cx="1764598" cy="470908"/>
          </a:xfrm>
          <a:prstGeom prst="rect">
            <a:avLst/>
          </a:prstGeom>
          <a:noFill/>
        </p:spPr>
        <p:txBody>
          <a:bodyPr wrap="none" lIns="137166" tIns="109733" rIns="137166" bIns="109733" rtlCol="0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18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#</a:t>
            </a:r>
            <a:r>
              <a:rPr lang="en-US" sz="1800" dirty="0" err="1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DNNConnect</a:t>
            </a:r>
            <a:endParaRPr lang="es-ES" sz="1800" dirty="0" err="1" smtClean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790270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0" r:id="rId1"/>
    <p:sldLayoutId id="2147484167" r:id="rId2"/>
    <p:sldLayoutId id="2147484087" r:id="rId3"/>
    <p:sldLayoutId id="2147484098" r:id="rId4"/>
    <p:sldLayoutId id="2147484107" r:id="rId5"/>
    <p:sldLayoutId id="2147484086" r:id="rId6"/>
    <p:sldLayoutId id="2147484099" r:id="rId7"/>
    <p:sldLayoutId id="2147484100" r:id="rId8"/>
    <p:sldLayoutId id="2147484106" r:id="rId9"/>
    <p:sldLayoutId id="2147484089" r:id="rId10"/>
    <p:sldLayoutId id="2147484092" r:id="rId11"/>
    <p:sldLayoutId id="2147484105" r:id="rId12"/>
    <p:sldLayoutId id="2147484182" r:id="rId13"/>
    <p:sldLayoutId id="2147484130" r:id="rId14"/>
    <p:sldLayoutId id="2147484101" r:id="rId15"/>
    <p:sldLayoutId id="2147484102" r:id="rId16"/>
    <p:sldLayoutId id="2147484093" r:id="rId17"/>
    <p:sldLayoutId id="2147484127" r:id="rId18"/>
    <p:sldLayoutId id="2147484128" r:id="rId19"/>
    <p:sldLayoutId id="2147484129" r:id="rId20"/>
    <p:sldLayoutId id="2147484094" r:id="rId21"/>
    <p:sldLayoutId id="2147484195" r:id="rId22"/>
    <p:sldLayoutId id="2147484290" r:id="rId23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524597" rtl="0" eaLnBrk="1" latinLnBrk="0" hangingPunct="1">
        <a:lnSpc>
          <a:spcPct val="90000"/>
        </a:lnSpc>
        <a:spcBef>
          <a:spcPct val="0"/>
        </a:spcBef>
        <a:buNone/>
        <a:defRPr lang="en-US" sz="3300" b="0" kern="1200" cap="none" spc="-57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192856" marR="0" indent="-192856" algn="l" defTabSz="52459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7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346472" marR="0" indent="-153591" algn="l" defTabSz="52459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472679" marR="0" indent="-127397" algn="l" defTabSz="52459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5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598885" marR="0" indent="-127397" algn="l" defTabSz="52459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35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685800" marR="0" indent="-127397" algn="l" defTabSz="52459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35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1442642" indent="-131150" algn="l" defTabSz="524597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704942" indent="-131150" algn="l" defTabSz="524597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67240" indent="-131150" algn="l" defTabSz="524597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229540" indent="-131150" algn="l" defTabSz="524597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459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62299" algn="l" defTabSz="52459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24597" algn="l" defTabSz="52459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86896" algn="l" defTabSz="52459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49195" algn="l" defTabSz="52459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311494" algn="l" defTabSz="52459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73793" algn="l" defTabSz="52459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36091" algn="l" defTabSz="52459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98391" algn="l" defTabSz="52459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 userDrawn="1">
          <p15:clr>
            <a:srgbClr val="5ACBF0"/>
          </p15:clr>
        </p15:guide>
        <p15:guide id="2" pos="173" userDrawn="1">
          <p15:clr>
            <a:srgbClr val="5ACBF0"/>
          </p15:clr>
        </p15:guide>
        <p15:guide id="3" pos="749" userDrawn="1">
          <p15:clr>
            <a:srgbClr val="5ACBF0"/>
          </p15:clr>
        </p15:guide>
        <p15:guide id="4" pos="1325" userDrawn="1">
          <p15:clr>
            <a:srgbClr val="5ACBF0"/>
          </p15:clr>
        </p15:guide>
        <p15:guide id="5" pos="1901" userDrawn="1">
          <p15:clr>
            <a:srgbClr val="5ACBF0"/>
          </p15:clr>
        </p15:guide>
        <p15:guide id="6" pos="2477" userDrawn="1">
          <p15:clr>
            <a:srgbClr val="5ACBF0"/>
          </p15:clr>
        </p15:guide>
        <p15:guide id="8" pos="3053" userDrawn="1">
          <p15:clr>
            <a:srgbClr val="5ACBF0"/>
          </p15:clr>
        </p15:guide>
        <p15:guide id="9" pos="3629" userDrawn="1">
          <p15:clr>
            <a:srgbClr val="5ACBF0"/>
          </p15:clr>
        </p15:guide>
        <p15:guide id="11" pos="4205" userDrawn="1">
          <p15:clr>
            <a:srgbClr val="5ACBF0"/>
          </p15:clr>
        </p15:guide>
        <p15:guide id="12" pos="4781" userDrawn="1">
          <p15:clr>
            <a:srgbClr val="5ACBF0"/>
          </p15:clr>
        </p15:guide>
        <p15:guide id="14" pos="5357" userDrawn="1">
          <p15:clr>
            <a:srgbClr val="5ACBF0"/>
          </p15:clr>
        </p15:guide>
        <p15:guide id="15" pos="5702" userDrawn="1">
          <p15:clr>
            <a:srgbClr val="5ACBF0"/>
          </p15:clr>
        </p15:guide>
        <p15:guide id="16" pos="288" userDrawn="1">
          <p15:clr>
            <a:srgbClr val="C35EA4"/>
          </p15:clr>
        </p15:guide>
        <p15:guide id="17" pos="5587" userDrawn="1">
          <p15:clr>
            <a:srgbClr val="C35EA4"/>
          </p15:clr>
        </p15:guide>
        <p15:guide id="18" orient="horz" pos="763" userDrawn="1">
          <p15:clr>
            <a:srgbClr val="5ACBF0"/>
          </p15:clr>
        </p15:guide>
        <p15:guide id="19" orient="horz" pos="1339" userDrawn="1">
          <p15:clr>
            <a:srgbClr val="5ACBF0"/>
          </p15:clr>
        </p15:guide>
        <p15:guide id="20" orient="horz" pos="1915" userDrawn="1">
          <p15:clr>
            <a:srgbClr val="5ACBF0"/>
          </p15:clr>
        </p15:guide>
        <p15:guide id="21" orient="horz" pos="2491" userDrawn="1">
          <p15:clr>
            <a:srgbClr val="5ACBF0"/>
          </p15:clr>
        </p15:guide>
        <p15:guide id="22" orient="horz" pos="3067" userDrawn="1">
          <p15:clr>
            <a:srgbClr val="5ACBF0"/>
          </p15:clr>
        </p15:guide>
        <p15:guide id="23" orient="horz" pos="3643" userDrawn="1">
          <p15:clr>
            <a:srgbClr val="5ACBF0"/>
          </p15:clr>
        </p15:guide>
        <p15:guide id="24" orient="horz" pos="4219" userDrawn="1">
          <p15:clr>
            <a:srgbClr val="5ACBF0"/>
          </p15:clr>
        </p15:guide>
        <p15:guide id="25" orient="horz" pos="302" userDrawn="1">
          <p15:clr>
            <a:srgbClr val="C35EA4"/>
          </p15:clr>
        </p15:guide>
        <p15:guide id="26" orient="horz" pos="4104" userDrawn="1">
          <p15:clr>
            <a:srgbClr val="C35EA4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8" y="295277"/>
            <a:ext cx="8777287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38" y="1212854"/>
            <a:ext cx="8777288" cy="2037481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5"/>
          <a:stretch>
            <a:fillRect/>
          </a:stretch>
        </p:blipFill>
        <p:spPr>
          <a:xfrm rot="5400000">
            <a:off x="6170207" y="3162308"/>
            <a:ext cx="6995160" cy="670543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6969507" y="6361587"/>
            <a:ext cx="2357056" cy="627864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 smtClean="0">
                <a:gradFill>
                  <a:gsLst>
                    <a:gs pos="2917">
                      <a:srgbClr val="505050"/>
                    </a:gs>
                    <a:gs pos="30000">
                      <a:srgbClr val="505050"/>
                    </a:gs>
                  </a:gsLst>
                  <a:lin ang="5400000" scaled="0"/>
                </a:gradFill>
              </a:rPr>
              <a:t>#</a:t>
            </a:r>
            <a:r>
              <a:rPr lang="en-US" sz="2400" dirty="0" err="1" smtClean="0">
                <a:gradFill>
                  <a:gsLst>
                    <a:gs pos="2917">
                      <a:srgbClr val="505050"/>
                    </a:gs>
                    <a:gs pos="30000">
                      <a:srgbClr val="505050"/>
                    </a:gs>
                  </a:gsLst>
                  <a:lin ang="5400000" scaled="0"/>
                </a:gradFill>
              </a:rPr>
              <a:t>DNNConnect</a:t>
            </a:r>
            <a:endParaRPr lang="es-ES" sz="2400" dirty="0" err="1" smtClean="0">
              <a:gradFill>
                <a:gsLst>
                  <a:gs pos="2917">
                    <a:srgbClr val="505050"/>
                  </a:gs>
                  <a:gs pos="30000">
                    <a:srgbClr val="505050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556264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34" r:id="rId1"/>
    <p:sldLayoutId id="2147484435" r:id="rId2"/>
    <p:sldLayoutId id="2147484436" r:id="rId3"/>
    <p:sldLayoutId id="2147484437" r:id="rId4"/>
    <p:sldLayoutId id="2147484438" r:id="rId5"/>
    <p:sldLayoutId id="2147484439" r:id="rId6"/>
    <p:sldLayoutId id="2147484440" r:id="rId7"/>
    <p:sldLayoutId id="2147484441" r:id="rId8"/>
    <p:sldLayoutId id="2147484442" r:id="rId9"/>
    <p:sldLayoutId id="2147484443" r:id="rId10"/>
    <p:sldLayoutId id="2147484444" r:id="rId11"/>
    <p:sldLayoutId id="2147484445" r:id="rId12"/>
    <p:sldLayoutId id="2147484446" r:id="rId13"/>
    <p:sldLayoutId id="2147484447" r:id="rId14"/>
    <p:sldLayoutId id="2147484448" r:id="rId15"/>
    <p:sldLayoutId id="2147484449" r:id="rId16"/>
    <p:sldLayoutId id="2147484450" r:id="rId17"/>
    <p:sldLayoutId id="2147484451" r:id="rId18"/>
    <p:sldLayoutId id="2147484452" r:id="rId19"/>
    <p:sldLayoutId id="2147484453" r:id="rId20"/>
    <p:sldLayoutId id="2147484454" r:id="rId21"/>
    <p:sldLayoutId id="2147484455" r:id="rId22"/>
    <p:sldLayoutId id="2147484456" r:id="rId23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699463" rtl="0" eaLnBrk="1" latinLnBrk="0" hangingPunct="1">
        <a:lnSpc>
          <a:spcPct val="90000"/>
        </a:lnSpc>
        <a:spcBef>
          <a:spcPct val="0"/>
        </a:spcBef>
        <a:buNone/>
        <a:defRPr lang="en-US" sz="4400" b="0" kern="1200" cap="none" spc="-76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257141" marR="0" indent="-257141" algn="l" defTabSz="699463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36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461963" marR="0" indent="-204788" algn="l" defTabSz="699463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630238" marR="0" indent="-169863" algn="l" defTabSz="699463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798513" marR="0" indent="-169863" algn="l" defTabSz="699463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914400" marR="0" indent="-169863" algn="l" defTabSz="699463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1923523" indent="-174866" algn="l" defTabSz="69946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73256" indent="-174866" algn="l" defTabSz="69946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22987" indent="-174866" algn="l" defTabSz="69946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72720" indent="-174866" algn="l" defTabSz="69946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9946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9732" algn="l" defTabSz="69946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99463" algn="l" defTabSz="69946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49195" algn="l" defTabSz="69946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98926" algn="l" defTabSz="69946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48659" algn="l" defTabSz="69946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98390" algn="l" defTabSz="69946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48121" algn="l" defTabSz="69946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97854" algn="l" defTabSz="69946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702">
          <p15:clr>
            <a:srgbClr val="5ACBF0"/>
          </p15:clr>
        </p15:guide>
        <p15:guide id="13" pos="288">
          <p15:clr>
            <a:srgbClr val="C35EA4"/>
          </p15:clr>
        </p15:guide>
        <p15:guide id="14" pos="5587">
          <p15:clr>
            <a:srgbClr val="C35EA4"/>
          </p15:clr>
        </p15:guide>
        <p15:guide id="15" orient="horz" pos="763">
          <p15:clr>
            <a:srgbClr val="5ACBF0"/>
          </p15:clr>
        </p15:guide>
        <p15:guide id="16" orient="horz" pos="1339">
          <p15:clr>
            <a:srgbClr val="5ACBF0"/>
          </p15:clr>
        </p15:guide>
        <p15:guide id="17" orient="horz" pos="1915">
          <p15:clr>
            <a:srgbClr val="5ACBF0"/>
          </p15:clr>
        </p15:guide>
        <p15:guide id="18" orient="horz" pos="2491">
          <p15:clr>
            <a:srgbClr val="5ACBF0"/>
          </p15:clr>
        </p15:guide>
        <p15:guide id="19" orient="horz" pos="3067">
          <p15:clr>
            <a:srgbClr val="5ACBF0"/>
          </p15:clr>
        </p15:guide>
        <p15:guide id="20" orient="horz" pos="3643">
          <p15:clr>
            <a:srgbClr val="5ACBF0"/>
          </p15:clr>
        </p15:guide>
        <p15:guide id="21" orient="horz" pos="4219">
          <p15:clr>
            <a:srgbClr val="5ACBF0"/>
          </p15:clr>
        </p15:guide>
        <p15:guide id="22" orient="horz" pos="302">
          <p15:clr>
            <a:srgbClr val="C35EA4"/>
          </p15:clr>
        </p15:guide>
        <p15:guide id="23" orient="horz" pos="4104">
          <p15:clr>
            <a:srgbClr val="C35EA4"/>
          </p15:clr>
        </p15:guide>
      </p15:sldGuideLst>
    </p:ext>
  </p:extLst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8" y="295277"/>
            <a:ext cx="8777287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38" y="1212854"/>
            <a:ext cx="8777288" cy="2037481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 rot="5400000">
            <a:off x="6170207" y="3162308"/>
            <a:ext cx="6995160" cy="670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630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458" r:id="rId1"/>
    <p:sldLayoutId id="2147484459" r:id="rId2"/>
    <p:sldLayoutId id="2147484460" r:id="rId3"/>
    <p:sldLayoutId id="2147484461" r:id="rId4"/>
    <p:sldLayoutId id="2147484462" r:id="rId5"/>
    <p:sldLayoutId id="2147484463" r:id="rId6"/>
    <p:sldLayoutId id="2147484464" r:id="rId7"/>
    <p:sldLayoutId id="2147484465" r:id="rId8"/>
    <p:sldLayoutId id="2147484466" r:id="rId9"/>
    <p:sldLayoutId id="2147484467" r:id="rId10"/>
    <p:sldLayoutId id="2147484468" r:id="rId11"/>
    <p:sldLayoutId id="2147484469" r:id="rId12"/>
    <p:sldLayoutId id="2147484470" r:id="rId13"/>
    <p:sldLayoutId id="2147484471" r:id="rId14"/>
    <p:sldLayoutId id="2147484472" r:id="rId15"/>
    <p:sldLayoutId id="2147484473" r:id="rId16"/>
    <p:sldLayoutId id="2147484474" r:id="rId17"/>
    <p:sldLayoutId id="2147484475" r:id="rId18"/>
    <p:sldLayoutId id="2147484476" r:id="rId19"/>
    <p:sldLayoutId id="2147484477" r:id="rId20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699463" rtl="0" eaLnBrk="1" latinLnBrk="0" hangingPunct="1">
        <a:lnSpc>
          <a:spcPct val="90000"/>
        </a:lnSpc>
        <a:spcBef>
          <a:spcPct val="0"/>
        </a:spcBef>
        <a:buNone/>
        <a:defRPr lang="en-US" sz="4400" b="0" kern="1200" cap="none" spc="-76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257141" marR="0" indent="-257141" algn="l" defTabSz="699463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36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461963" marR="0" indent="-204788" algn="l" defTabSz="699463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630238" marR="0" indent="-169863" algn="l" defTabSz="699463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798513" marR="0" indent="-169863" algn="l" defTabSz="699463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914400" marR="0" indent="-169863" algn="l" defTabSz="699463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1923523" indent="-174866" algn="l" defTabSz="69946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73256" indent="-174866" algn="l" defTabSz="69946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22987" indent="-174866" algn="l" defTabSz="69946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72720" indent="-174866" algn="l" defTabSz="69946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9946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9732" algn="l" defTabSz="69946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99463" algn="l" defTabSz="69946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49195" algn="l" defTabSz="69946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98926" algn="l" defTabSz="69946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48659" algn="l" defTabSz="69946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98390" algn="l" defTabSz="69946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48121" algn="l" defTabSz="69946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97854" algn="l" defTabSz="69946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702">
          <p15:clr>
            <a:srgbClr val="5ACBF0"/>
          </p15:clr>
        </p15:guide>
        <p15:guide id="13" pos="288">
          <p15:clr>
            <a:srgbClr val="C35EA4"/>
          </p15:clr>
        </p15:guide>
        <p15:guide id="14" pos="5587">
          <p15:clr>
            <a:srgbClr val="C35EA4"/>
          </p15:clr>
        </p15:guide>
        <p15:guide id="15" orient="horz" pos="763">
          <p15:clr>
            <a:srgbClr val="5ACBF0"/>
          </p15:clr>
        </p15:guide>
        <p15:guide id="16" orient="horz" pos="1339">
          <p15:clr>
            <a:srgbClr val="5ACBF0"/>
          </p15:clr>
        </p15:guide>
        <p15:guide id="17" orient="horz" pos="1915">
          <p15:clr>
            <a:srgbClr val="5ACBF0"/>
          </p15:clr>
        </p15:guide>
        <p15:guide id="18" orient="horz" pos="2491">
          <p15:clr>
            <a:srgbClr val="5ACBF0"/>
          </p15:clr>
        </p15:guide>
        <p15:guide id="19" orient="horz" pos="3067">
          <p15:clr>
            <a:srgbClr val="5ACBF0"/>
          </p15:clr>
        </p15:guide>
        <p15:guide id="20" orient="horz" pos="3643">
          <p15:clr>
            <a:srgbClr val="5ACBF0"/>
          </p15:clr>
        </p15:guide>
        <p15:guide id="21" orient="horz" pos="4219">
          <p15:clr>
            <a:srgbClr val="5ACBF0"/>
          </p15:clr>
        </p15:guide>
        <p15:guide id="22" orient="horz" pos="302">
          <p15:clr>
            <a:srgbClr val="C35EA4"/>
          </p15:clr>
        </p15:guide>
        <p15:guide id="23" orient="horz" pos="4104">
          <p15:clr>
            <a:srgbClr val="C35E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9"/>
            <a:ext cx="8777287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38" y="1212856"/>
            <a:ext cx="8777288" cy="1574277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 rot="5400000">
            <a:off x="6170207" y="3162308"/>
            <a:ext cx="6995160" cy="670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5372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91" r:id="rId1"/>
    <p:sldLayoutId id="2147484267" r:id="rId2"/>
    <p:sldLayoutId id="2147484269" r:id="rId3"/>
    <p:sldLayoutId id="2147484271" r:id="rId4"/>
    <p:sldLayoutId id="2147484273" r:id="rId5"/>
    <p:sldLayoutId id="2147484275" r:id="rId6"/>
    <p:sldLayoutId id="2147484276" r:id="rId7"/>
    <p:sldLayoutId id="2147484277" r:id="rId8"/>
    <p:sldLayoutId id="2147484278" r:id="rId9"/>
    <p:sldLayoutId id="2147484279" r:id="rId10"/>
    <p:sldLayoutId id="2147484280" r:id="rId11"/>
    <p:sldLayoutId id="2147484281" r:id="rId12"/>
    <p:sldLayoutId id="2147484282" r:id="rId13"/>
    <p:sldLayoutId id="2147484283" r:id="rId14"/>
    <p:sldLayoutId id="2147484284" r:id="rId15"/>
    <p:sldLayoutId id="2147484285" r:id="rId16"/>
    <p:sldLayoutId id="2147484286" r:id="rId17"/>
    <p:sldLayoutId id="2147484287" r:id="rId18"/>
    <p:sldLayoutId id="2147484288" r:id="rId19"/>
    <p:sldLayoutId id="2147484289" r:id="rId20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524597" rtl="0" eaLnBrk="1" latinLnBrk="0" hangingPunct="1">
        <a:lnSpc>
          <a:spcPct val="90000"/>
        </a:lnSpc>
        <a:spcBef>
          <a:spcPct val="0"/>
        </a:spcBef>
        <a:buNone/>
        <a:defRPr lang="en-US" sz="3300" b="0" kern="1200" cap="none" spc="-57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192856" marR="0" indent="-192856" algn="l" defTabSz="52459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7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346472" marR="0" indent="-153591" algn="l" defTabSz="52459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472679" marR="0" indent="-127397" algn="l" defTabSz="52459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5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598885" marR="0" indent="-127397" algn="l" defTabSz="52459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35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685800" marR="0" indent="-127397" algn="l" defTabSz="52459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35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1442642" indent="-131150" algn="l" defTabSz="524597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704942" indent="-131150" algn="l" defTabSz="524597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67240" indent="-131150" algn="l" defTabSz="524597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229540" indent="-131150" algn="l" defTabSz="524597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459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62299" algn="l" defTabSz="52459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24597" algn="l" defTabSz="52459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86896" algn="l" defTabSz="52459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49195" algn="l" defTabSz="52459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311494" algn="l" defTabSz="52459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73793" algn="l" defTabSz="52459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36091" algn="l" defTabSz="52459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98391" algn="l" defTabSz="52459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 userDrawn="1">
          <p15:clr>
            <a:srgbClr val="5ACBF0"/>
          </p15:clr>
        </p15:guide>
        <p15:guide id="2" pos="173" userDrawn="1">
          <p15:clr>
            <a:srgbClr val="5ACBF0"/>
          </p15:clr>
        </p15:guide>
        <p15:guide id="3" pos="749" userDrawn="1">
          <p15:clr>
            <a:srgbClr val="5ACBF0"/>
          </p15:clr>
        </p15:guide>
        <p15:guide id="4" pos="1325" userDrawn="1">
          <p15:clr>
            <a:srgbClr val="5ACBF0"/>
          </p15:clr>
        </p15:guide>
        <p15:guide id="5" pos="1901" userDrawn="1">
          <p15:clr>
            <a:srgbClr val="5ACBF0"/>
          </p15:clr>
        </p15:guide>
        <p15:guide id="6" pos="2477" userDrawn="1">
          <p15:clr>
            <a:srgbClr val="5ACBF0"/>
          </p15:clr>
        </p15:guide>
        <p15:guide id="7" pos="3053" userDrawn="1">
          <p15:clr>
            <a:srgbClr val="5ACBF0"/>
          </p15:clr>
        </p15:guide>
        <p15:guide id="8" pos="3629" userDrawn="1">
          <p15:clr>
            <a:srgbClr val="5ACBF0"/>
          </p15:clr>
        </p15:guide>
        <p15:guide id="9" pos="4205" userDrawn="1">
          <p15:clr>
            <a:srgbClr val="5ACBF0"/>
          </p15:clr>
        </p15:guide>
        <p15:guide id="10" pos="4781" userDrawn="1">
          <p15:clr>
            <a:srgbClr val="5ACBF0"/>
          </p15:clr>
        </p15:guide>
        <p15:guide id="11" pos="5357" userDrawn="1">
          <p15:clr>
            <a:srgbClr val="5ACBF0"/>
          </p15:clr>
        </p15:guide>
        <p15:guide id="12" pos="5702" userDrawn="1">
          <p15:clr>
            <a:srgbClr val="5ACBF0"/>
          </p15:clr>
        </p15:guide>
        <p15:guide id="13" pos="288" userDrawn="1">
          <p15:clr>
            <a:srgbClr val="C35EA4"/>
          </p15:clr>
        </p15:guide>
        <p15:guide id="14" pos="5587" userDrawn="1">
          <p15:clr>
            <a:srgbClr val="C35EA4"/>
          </p15:clr>
        </p15:guide>
        <p15:guide id="15" orient="horz" pos="763" userDrawn="1">
          <p15:clr>
            <a:srgbClr val="5ACBF0"/>
          </p15:clr>
        </p15:guide>
        <p15:guide id="16" orient="horz" pos="1339" userDrawn="1">
          <p15:clr>
            <a:srgbClr val="5ACBF0"/>
          </p15:clr>
        </p15:guide>
        <p15:guide id="17" orient="horz" pos="1915" userDrawn="1">
          <p15:clr>
            <a:srgbClr val="5ACBF0"/>
          </p15:clr>
        </p15:guide>
        <p15:guide id="18" orient="horz" pos="2491" userDrawn="1">
          <p15:clr>
            <a:srgbClr val="5ACBF0"/>
          </p15:clr>
        </p15:guide>
        <p15:guide id="19" orient="horz" pos="3067" userDrawn="1">
          <p15:clr>
            <a:srgbClr val="5ACBF0"/>
          </p15:clr>
        </p15:guide>
        <p15:guide id="20" orient="horz" pos="3643" userDrawn="1">
          <p15:clr>
            <a:srgbClr val="5ACBF0"/>
          </p15:clr>
        </p15:guide>
        <p15:guide id="21" orient="horz" pos="4219" userDrawn="1">
          <p15:clr>
            <a:srgbClr val="5ACBF0"/>
          </p15:clr>
        </p15:guide>
        <p15:guide id="22" orient="horz" pos="302" userDrawn="1">
          <p15:clr>
            <a:srgbClr val="C35EA4"/>
          </p15:clr>
        </p15:guide>
        <p15:guide id="23" orient="horz" pos="4104" userDrawn="1">
          <p15:clr>
            <a:srgbClr val="C35EA4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5961" y="292083"/>
            <a:ext cx="8530927" cy="745460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03532" y="1211265"/>
            <a:ext cx="8533356" cy="2031197"/>
          </a:xfrm>
          <a:prstGeom prst="rect">
            <a:avLst/>
          </a:prstGeom>
        </p:spPr>
        <p:txBody>
          <a:bodyPr vert="horz" lIns="182880" tIns="146304" rIns="182880" bIns="146304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788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4" r:id="rId1"/>
    <p:sldLayoutId id="2147484295" r:id="rId2"/>
    <p:sldLayoutId id="2147484296" r:id="rId3"/>
    <p:sldLayoutId id="2147484297" r:id="rId4"/>
    <p:sldLayoutId id="2147484298" r:id="rId5"/>
    <p:sldLayoutId id="2147484299" r:id="rId6"/>
    <p:sldLayoutId id="2147484300" r:id="rId7"/>
    <p:sldLayoutId id="2147484301" r:id="rId8"/>
    <p:sldLayoutId id="2147484302" r:id="rId9"/>
    <p:sldLayoutId id="2147484303" r:id="rId10"/>
    <p:sldLayoutId id="2147484304" r:id="rId11"/>
    <p:sldLayoutId id="2147484305" r:id="rId12"/>
    <p:sldLayoutId id="2147484306" r:id="rId13"/>
    <p:sldLayoutId id="2147484307" r:id="rId14"/>
    <p:sldLayoutId id="2147484308" r:id="rId15"/>
    <p:sldLayoutId id="2147484309" r:id="rId16"/>
    <p:sldLayoutId id="2147484310" r:id="rId17"/>
  </p:sldLayoutIdLst>
  <p:transition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699422" rtl="0" eaLnBrk="1" latinLnBrk="0" hangingPunct="1">
        <a:lnSpc>
          <a:spcPct val="90000"/>
        </a:lnSpc>
        <a:spcBef>
          <a:spcPct val="0"/>
        </a:spcBef>
        <a:buNone/>
        <a:defRPr lang="en-US" sz="4049" b="0" kern="1200" cap="none" spc="-77" baseline="0" dirty="0" smtClean="0">
          <a:ln w="3175">
            <a:noFill/>
          </a:ln>
          <a:gradFill>
            <a:gsLst>
              <a:gs pos="1250">
                <a:schemeClr val="tx2"/>
              </a:gs>
              <a:gs pos="100000">
                <a:schemeClr val="tx2"/>
              </a:gs>
            </a:gsLst>
            <a:lin ang="5400000" scaled="0"/>
          </a:gradFill>
          <a:effectLst/>
          <a:latin typeface="+mj-lt"/>
          <a:ea typeface="+mn-ea"/>
          <a:cs typeface="Arial" charset="0"/>
        </a:defRPr>
      </a:lvl1pPr>
    </p:titleStyle>
    <p:bodyStyle>
      <a:lvl1pPr marL="259865" marR="0" indent="-259865" algn="l" defTabSz="69942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999" kern="1200" spc="-53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438371" marR="0" indent="-178506" algn="l" defTabSz="69942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21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610805" marR="0" indent="-172434" algn="l" defTabSz="69942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610805" algn="l"/>
        </a:tabLst>
        <a:defRPr sz="21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788096" marR="0" indent="-177291" algn="l" defTabSz="69942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960530" marR="0" indent="-172434" algn="l" defTabSz="69942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960530" algn="l"/>
        </a:tabLst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1923411" indent="-174856" algn="l" defTabSz="699422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73123" indent="-174856" algn="l" defTabSz="699422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22834" indent="-174856" algn="l" defTabSz="699422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72546" indent="-174856" algn="l" defTabSz="699422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9942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9711" algn="l" defTabSz="69942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99422" algn="l" defTabSz="69942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49133" algn="l" defTabSz="69942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98845" algn="l" defTabSz="69942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48556" algn="l" defTabSz="69942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98267" algn="l" defTabSz="69942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47978" algn="l" defTabSz="69942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97690" algn="l" defTabSz="69942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cuments\DNN Connect\DNN Connect 2015\Package\dnnconnect_bg.png"/>
          <p:cNvPicPr>
            <a:picLocks noChangeAspect="1" noChangeArrowheads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720"/>
          <a:stretch/>
        </p:blipFill>
        <p:spPr bwMode="auto">
          <a:xfrm>
            <a:off x="0" y="-1"/>
            <a:ext cx="9326563" cy="6998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321263" y="6528224"/>
            <a:ext cx="4296363" cy="279781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995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 defTabSz="699448"/>
            <a:endParaRPr lang="nl-NL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673659" y="6528224"/>
            <a:ext cx="3062221" cy="279781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995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 defTabSz="699448"/>
            <a:fld id="{3D636C07-7E76-46D3-B86B-6AF7C60E533E}" type="datetimeFigureOut">
              <a:rPr lang="nl-NL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 defTabSz="699448"/>
              <a:t>11-6-2015</a:t>
            </a:fld>
            <a:endParaRPr lang="nl-NL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811432" y="6644257"/>
            <a:ext cx="473558" cy="279781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224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pPr defTabSz="699448"/>
            <a:fld id="{A9096D49-DAE3-40DE-93E0-41688E0A5016}" type="slidenum">
              <a:rPr lang="nl-NL" smtClean="0">
                <a:solidFill>
                  <a:srgbClr val="EAEBDE">
                    <a:shade val="90000"/>
                  </a:srgbClr>
                </a:solidFill>
              </a:rPr>
              <a:pPr defTabSz="699448"/>
              <a:t>‹#›</a:t>
            </a:fld>
            <a:endParaRPr lang="nl-NL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66329" y="258583"/>
            <a:ext cx="8393907" cy="1165754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/>
          </a:bodyPr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66329" y="1679010"/>
            <a:ext cx="8393907" cy="4616387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9301979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  <p:sldLayoutId id="2147484323" r:id="rId12"/>
  </p:sldLayoutIdLst>
  <p:txStyles>
    <p:titleStyle>
      <a:lvl1pPr marL="41967" algn="r" rtl="0" eaLnBrk="1" latinLnBrk="0" hangingPunct="1">
        <a:spcBef>
          <a:spcPct val="0"/>
        </a:spcBef>
        <a:buNone/>
        <a:defRPr kumimoji="0" sz="3519" kern="1200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223435" indent="-223435" algn="l" rtl="0" eaLnBrk="1" latinLnBrk="0" hangingPunct="1">
        <a:spcBef>
          <a:spcPts val="0"/>
        </a:spcBef>
        <a:buClr>
          <a:srgbClr val="00B0F0"/>
        </a:buClr>
        <a:buSzPct val="70000"/>
        <a:buFont typeface="Wingdings 2"/>
        <a:buChar char=""/>
        <a:defRPr kumimoji="0" sz="2448" kern="1200">
          <a:solidFill>
            <a:schemeClr val="tx1"/>
          </a:solidFill>
          <a:latin typeface="+mn-lt"/>
          <a:ea typeface="+mn-ea"/>
          <a:cs typeface="+mn-cs"/>
        </a:defRPr>
      </a:lvl1pPr>
      <a:lvl2pPr marL="489614" indent="-174862" algn="l" rtl="0" eaLnBrk="1" latinLnBrk="0" hangingPunct="1">
        <a:spcBef>
          <a:spcPts val="306"/>
        </a:spcBef>
        <a:buClr>
          <a:srgbClr val="00B0F0"/>
        </a:buClr>
        <a:buSzPct val="90000"/>
        <a:buFontTx/>
        <a:buChar char="•"/>
        <a:defRPr kumimoji="0" sz="1989" kern="1200">
          <a:solidFill>
            <a:schemeClr val="tx1"/>
          </a:solidFill>
          <a:latin typeface="+mn-lt"/>
          <a:ea typeface="+mn-ea"/>
          <a:cs typeface="+mn-cs"/>
        </a:defRPr>
      </a:lvl2pPr>
      <a:lvl3pPr marL="629503" indent="-146884" algn="l" rtl="0" eaLnBrk="1" latinLnBrk="0" hangingPunct="1">
        <a:spcBef>
          <a:spcPts val="306"/>
        </a:spcBef>
        <a:buClr>
          <a:srgbClr val="00B0F0"/>
        </a:buClr>
        <a:buSzPct val="100000"/>
        <a:buFont typeface="Wingdings 2"/>
        <a:buChar char=""/>
        <a:defRPr kumimoji="0" sz="1760" kern="1200">
          <a:solidFill>
            <a:schemeClr val="tx1"/>
          </a:solidFill>
          <a:latin typeface="+mn-lt"/>
          <a:ea typeface="+mn-ea"/>
          <a:cs typeface="+mn-cs"/>
        </a:defRPr>
      </a:lvl3pPr>
      <a:lvl4pPr marL="769392" indent="-139889" algn="l" rtl="0" eaLnBrk="1" latinLnBrk="0" hangingPunct="1">
        <a:spcBef>
          <a:spcPts val="306"/>
        </a:spcBef>
        <a:buClr>
          <a:srgbClr val="00B0F0"/>
        </a:buClr>
        <a:buSzPct val="100000"/>
        <a:buFont typeface="Wingdings 2"/>
        <a:buChar char=""/>
        <a:defRPr kumimoji="0"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909282" indent="-139889" algn="l" rtl="0" eaLnBrk="1" latinLnBrk="0" hangingPunct="1">
        <a:spcBef>
          <a:spcPts val="306"/>
        </a:spcBef>
        <a:buClr>
          <a:srgbClr val="00B0F0"/>
        </a:buClr>
        <a:buSzPct val="100000"/>
        <a:buFont typeface="Wingdings 2"/>
        <a:buChar char=""/>
        <a:defRPr kumimoji="0" sz="1454" kern="1200">
          <a:solidFill>
            <a:schemeClr val="tx1"/>
          </a:solidFill>
          <a:latin typeface="+mn-lt"/>
          <a:ea typeface="+mn-ea"/>
          <a:cs typeface="+mn-cs"/>
        </a:defRPr>
      </a:lvl5pPr>
      <a:lvl6pPr marL="1049171" indent="-132895" algn="l" rtl="0" eaLnBrk="1" latinLnBrk="0" hangingPunct="1">
        <a:spcBef>
          <a:spcPts val="306"/>
        </a:spcBef>
        <a:buClr>
          <a:schemeClr val="accent4"/>
        </a:buClr>
        <a:buFont typeface="Wingdings 2"/>
        <a:buChar char=""/>
        <a:defRPr kumimoji="0" sz="1377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189061" indent="-132895" algn="l" rtl="0" eaLnBrk="1" latinLnBrk="0" hangingPunct="1">
        <a:spcBef>
          <a:spcPts val="306"/>
        </a:spcBef>
        <a:buClr>
          <a:schemeClr val="accent4"/>
        </a:buClr>
        <a:buFont typeface="Wingdings 2"/>
        <a:buChar char=""/>
        <a:defRPr kumimoji="0" sz="1224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328950" indent="-132895" algn="l" rtl="0" eaLnBrk="1" latinLnBrk="0" hangingPunct="1">
        <a:spcBef>
          <a:spcPts val="306"/>
        </a:spcBef>
        <a:buClr>
          <a:schemeClr val="accent4"/>
        </a:buClr>
        <a:buFont typeface="Wingdings 2"/>
        <a:buChar char=""/>
        <a:defRPr kumimoji="0" sz="1224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468840" indent="-132895" algn="l" rtl="0" eaLnBrk="1" latinLnBrk="0" hangingPunct="1">
        <a:spcBef>
          <a:spcPts val="306"/>
        </a:spcBef>
        <a:buClr>
          <a:schemeClr val="accent4"/>
        </a:buClr>
        <a:buFont typeface="Wingdings 2"/>
        <a:buChar char=""/>
        <a:defRPr kumimoji="0" sz="1224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972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9944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4917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9889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4861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983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4806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9779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cuments\DNN Connect\DNN Connect 2015\Package\dnnconnect_bg.png"/>
          <p:cNvPicPr>
            <a:picLocks noChangeAspect="1" noChangeArrowheads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720"/>
          <a:stretch/>
        </p:blipFill>
        <p:spPr bwMode="auto">
          <a:xfrm>
            <a:off x="0" y="-1"/>
            <a:ext cx="9326563" cy="6998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321263" y="6528224"/>
            <a:ext cx="4296363" cy="279781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995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 defTabSz="699448"/>
            <a:endParaRPr lang="nl-NL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673659" y="6528224"/>
            <a:ext cx="3062221" cy="279781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995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 defTabSz="699448"/>
            <a:fld id="{3D636C07-7E76-46D3-B86B-6AF7C60E533E}" type="datetimeFigureOut">
              <a:rPr lang="nl-NL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 defTabSz="699448"/>
              <a:t>11-6-2015</a:t>
            </a:fld>
            <a:endParaRPr lang="nl-NL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811432" y="6644257"/>
            <a:ext cx="473558" cy="279781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224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pPr defTabSz="699448"/>
            <a:fld id="{A9096D49-DAE3-40DE-93E0-41688E0A5016}" type="slidenum">
              <a:rPr lang="nl-NL" smtClean="0">
                <a:solidFill>
                  <a:srgbClr val="EAEBDE">
                    <a:shade val="90000"/>
                  </a:srgbClr>
                </a:solidFill>
              </a:rPr>
              <a:pPr defTabSz="699448"/>
              <a:t>‹#›</a:t>
            </a:fld>
            <a:endParaRPr lang="nl-NL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66329" y="258583"/>
            <a:ext cx="8393907" cy="1165754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/>
          </a:bodyPr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66329" y="1679010"/>
            <a:ext cx="8393907" cy="4616387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8743469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325" r:id="rId1"/>
    <p:sldLayoutId id="2147484326" r:id="rId2"/>
    <p:sldLayoutId id="2147484327" r:id="rId3"/>
    <p:sldLayoutId id="2147484328" r:id="rId4"/>
    <p:sldLayoutId id="2147484329" r:id="rId5"/>
    <p:sldLayoutId id="2147484330" r:id="rId6"/>
    <p:sldLayoutId id="2147484331" r:id="rId7"/>
    <p:sldLayoutId id="2147484332" r:id="rId8"/>
    <p:sldLayoutId id="2147484333" r:id="rId9"/>
    <p:sldLayoutId id="2147484334" r:id="rId10"/>
    <p:sldLayoutId id="2147484335" r:id="rId11"/>
    <p:sldLayoutId id="2147484336" r:id="rId12"/>
  </p:sldLayoutIdLst>
  <p:txStyles>
    <p:titleStyle>
      <a:lvl1pPr marL="41967" algn="r" rtl="0" eaLnBrk="1" latinLnBrk="0" hangingPunct="1">
        <a:spcBef>
          <a:spcPct val="0"/>
        </a:spcBef>
        <a:buNone/>
        <a:defRPr kumimoji="0" sz="3519" kern="1200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223435" indent="-223435" algn="l" rtl="0" eaLnBrk="1" latinLnBrk="0" hangingPunct="1">
        <a:spcBef>
          <a:spcPts val="0"/>
        </a:spcBef>
        <a:buClr>
          <a:srgbClr val="00B0F0"/>
        </a:buClr>
        <a:buSzPct val="70000"/>
        <a:buFont typeface="Wingdings 2"/>
        <a:buChar char=""/>
        <a:defRPr kumimoji="0" sz="2448" kern="1200">
          <a:solidFill>
            <a:schemeClr val="tx1"/>
          </a:solidFill>
          <a:latin typeface="+mn-lt"/>
          <a:ea typeface="+mn-ea"/>
          <a:cs typeface="+mn-cs"/>
        </a:defRPr>
      </a:lvl1pPr>
      <a:lvl2pPr marL="489614" indent="-174862" algn="l" rtl="0" eaLnBrk="1" latinLnBrk="0" hangingPunct="1">
        <a:spcBef>
          <a:spcPts val="306"/>
        </a:spcBef>
        <a:buClr>
          <a:srgbClr val="00B0F0"/>
        </a:buClr>
        <a:buSzPct val="90000"/>
        <a:buFontTx/>
        <a:buChar char="•"/>
        <a:defRPr kumimoji="0" sz="1989" kern="1200">
          <a:solidFill>
            <a:schemeClr val="tx1"/>
          </a:solidFill>
          <a:latin typeface="+mn-lt"/>
          <a:ea typeface="+mn-ea"/>
          <a:cs typeface="+mn-cs"/>
        </a:defRPr>
      </a:lvl2pPr>
      <a:lvl3pPr marL="629503" indent="-146884" algn="l" rtl="0" eaLnBrk="1" latinLnBrk="0" hangingPunct="1">
        <a:spcBef>
          <a:spcPts val="306"/>
        </a:spcBef>
        <a:buClr>
          <a:srgbClr val="00B0F0"/>
        </a:buClr>
        <a:buSzPct val="100000"/>
        <a:buFont typeface="Wingdings 2"/>
        <a:buChar char=""/>
        <a:defRPr kumimoji="0" sz="1760" kern="1200">
          <a:solidFill>
            <a:schemeClr val="tx1"/>
          </a:solidFill>
          <a:latin typeface="+mn-lt"/>
          <a:ea typeface="+mn-ea"/>
          <a:cs typeface="+mn-cs"/>
        </a:defRPr>
      </a:lvl3pPr>
      <a:lvl4pPr marL="769392" indent="-139889" algn="l" rtl="0" eaLnBrk="1" latinLnBrk="0" hangingPunct="1">
        <a:spcBef>
          <a:spcPts val="306"/>
        </a:spcBef>
        <a:buClr>
          <a:srgbClr val="00B0F0"/>
        </a:buClr>
        <a:buSzPct val="100000"/>
        <a:buFont typeface="Wingdings 2"/>
        <a:buChar char=""/>
        <a:defRPr kumimoji="0"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909282" indent="-139889" algn="l" rtl="0" eaLnBrk="1" latinLnBrk="0" hangingPunct="1">
        <a:spcBef>
          <a:spcPts val="306"/>
        </a:spcBef>
        <a:buClr>
          <a:srgbClr val="00B0F0"/>
        </a:buClr>
        <a:buSzPct val="100000"/>
        <a:buFont typeface="Wingdings 2"/>
        <a:buChar char=""/>
        <a:defRPr kumimoji="0" sz="1454" kern="1200">
          <a:solidFill>
            <a:schemeClr val="tx1"/>
          </a:solidFill>
          <a:latin typeface="+mn-lt"/>
          <a:ea typeface="+mn-ea"/>
          <a:cs typeface="+mn-cs"/>
        </a:defRPr>
      </a:lvl5pPr>
      <a:lvl6pPr marL="1049171" indent="-132895" algn="l" rtl="0" eaLnBrk="1" latinLnBrk="0" hangingPunct="1">
        <a:spcBef>
          <a:spcPts val="306"/>
        </a:spcBef>
        <a:buClr>
          <a:schemeClr val="accent4"/>
        </a:buClr>
        <a:buFont typeface="Wingdings 2"/>
        <a:buChar char=""/>
        <a:defRPr kumimoji="0" sz="1377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189061" indent="-132895" algn="l" rtl="0" eaLnBrk="1" latinLnBrk="0" hangingPunct="1">
        <a:spcBef>
          <a:spcPts val="306"/>
        </a:spcBef>
        <a:buClr>
          <a:schemeClr val="accent4"/>
        </a:buClr>
        <a:buFont typeface="Wingdings 2"/>
        <a:buChar char=""/>
        <a:defRPr kumimoji="0" sz="1224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328950" indent="-132895" algn="l" rtl="0" eaLnBrk="1" latinLnBrk="0" hangingPunct="1">
        <a:spcBef>
          <a:spcPts val="306"/>
        </a:spcBef>
        <a:buClr>
          <a:schemeClr val="accent4"/>
        </a:buClr>
        <a:buFont typeface="Wingdings 2"/>
        <a:buChar char=""/>
        <a:defRPr kumimoji="0" sz="1224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468840" indent="-132895" algn="l" rtl="0" eaLnBrk="1" latinLnBrk="0" hangingPunct="1">
        <a:spcBef>
          <a:spcPts val="306"/>
        </a:spcBef>
        <a:buClr>
          <a:schemeClr val="accent4"/>
        </a:buClr>
        <a:buFont typeface="Wingdings 2"/>
        <a:buChar char=""/>
        <a:defRPr kumimoji="0" sz="1224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972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9944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4917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9889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4861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983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4806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9779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8" y="295277"/>
            <a:ext cx="8777287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38" y="1212854"/>
            <a:ext cx="8777288" cy="2037481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5"/>
          <a:stretch>
            <a:fillRect/>
          </a:stretch>
        </p:blipFill>
        <p:spPr>
          <a:xfrm rot="5400000">
            <a:off x="6170207" y="3162308"/>
            <a:ext cx="6995160" cy="670543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6976169" y="6233566"/>
            <a:ext cx="2357056" cy="627864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 smtClean="0">
                <a:gradFill>
                  <a:gsLst>
                    <a:gs pos="2917">
                      <a:srgbClr val="505050"/>
                    </a:gs>
                    <a:gs pos="30000">
                      <a:srgbClr val="505050"/>
                    </a:gs>
                  </a:gsLst>
                  <a:lin ang="5400000" scaled="0"/>
                </a:gradFill>
              </a:rPr>
              <a:t>#</a:t>
            </a:r>
            <a:r>
              <a:rPr lang="en-US" sz="2400" dirty="0" err="1" smtClean="0">
                <a:gradFill>
                  <a:gsLst>
                    <a:gs pos="2917">
                      <a:srgbClr val="505050"/>
                    </a:gs>
                    <a:gs pos="30000">
                      <a:srgbClr val="505050"/>
                    </a:gs>
                  </a:gsLst>
                  <a:lin ang="5400000" scaled="0"/>
                </a:gradFill>
              </a:rPr>
              <a:t>DNNConnect</a:t>
            </a:r>
            <a:endParaRPr lang="es-ES" sz="2400" dirty="0" err="1" smtClean="0">
              <a:gradFill>
                <a:gsLst>
                  <a:gs pos="2917">
                    <a:srgbClr val="505050"/>
                  </a:gs>
                  <a:gs pos="30000">
                    <a:srgbClr val="505050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827117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38" r:id="rId1"/>
    <p:sldLayoutId id="2147484339" r:id="rId2"/>
    <p:sldLayoutId id="2147484340" r:id="rId3"/>
    <p:sldLayoutId id="2147484341" r:id="rId4"/>
    <p:sldLayoutId id="2147484342" r:id="rId5"/>
    <p:sldLayoutId id="2147484343" r:id="rId6"/>
    <p:sldLayoutId id="2147484344" r:id="rId7"/>
    <p:sldLayoutId id="2147484345" r:id="rId8"/>
    <p:sldLayoutId id="2147484346" r:id="rId9"/>
    <p:sldLayoutId id="2147484347" r:id="rId10"/>
    <p:sldLayoutId id="2147484348" r:id="rId11"/>
    <p:sldLayoutId id="2147484349" r:id="rId12"/>
    <p:sldLayoutId id="2147484350" r:id="rId13"/>
    <p:sldLayoutId id="2147484351" r:id="rId14"/>
    <p:sldLayoutId id="2147484352" r:id="rId15"/>
    <p:sldLayoutId id="2147484353" r:id="rId16"/>
    <p:sldLayoutId id="2147484354" r:id="rId17"/>
    <p:sldLayoutId id="2147484355" r:id="rId18"/>
    <p:sldLayoutId id="2147484356" r:id="rId19"/>
    <p:sldLayoutId id="2147484357" r:id="rId20"/>
    <p:sldLayoutId id="2147484358" r:id="rId21"/>
    <p:sldLayoutId id="2147484359" r:id="rId22"/>
    <p:sldLayoutId id="2147484360" r:id="rId23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699463" rtl="0" eaLnBrk="1" latinLnBrk="0" hangingPunct="1">
        <a:lnSpc>
          <a:spcPct val="90000"/>
        </a:lnSpc>
        <a:spcBef>
          <a:spcPct val="0"/>
        </a:spcBef>
        <a:buNone/>
        <a:defRPr lang="en-US" sz="4400" b="0" kern="1200" cap="none" spc="-76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257141" marR="0" indent="-257141" algn="l" defTabSz="699463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36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461963" marR="0" indent="-204788" algn="l" defTabSz="699463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630238" marR="0" indent="-169863" algn="l" defTabSz="699463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798513" marR="0" indent="-169863" algn="l" defTabSz="699463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914400" marR="0" indent="-169863" algn="l" defTabSz="699463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1923523" indent="-174866" algn="l" defTabSz="69946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73256" indent="-174866" algn="l" defTabSz="69946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22987" indent="-174866" algn="l" defTabSz="69946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72720" indent="-174866" algn="l" defTabSz="69946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9946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9732" algn="l" defTabSz="69946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99463" algn="l" defTabSz="69946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49195" algn="l" defTabSz="69946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98926" algn="l" defTabSz="69946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48659" algn="l" defTabSz="69946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98390" algn="l" defTabSz="69946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48121" algn="l" defTabSz="69946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97854" algn="l" defTabSz="69946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702">
          <p15:clr>
            <a:srgbClr val="5ACBF0"/>
          </p15:clr>
        </p15:guide>
        <p15:guide id="13" pos="288">
          <p15:clr>
            <a:srgbClr val="C35EA4"/>
          </p15:clr>
        </p15:guide>
        <p15:guide id="14" pos="5587">
          <p15:clr>
            <a:srgbClr val="C35EA4"/>
          </p15:clr>
        </p15:guide>
        <p15:guide id="15" orient="horz" pos="763">
          <p15:clr>
            <a:srgbClr val="5ACBF0"/>
          </p15:clr>
        </p15:guide>
        <p15:guide id="16" orient="horz" pos="1339">
          <p15:clr>
            <a:srgbClr val="5ACBF0"/>
          </p15:clr>
        </p15:guide>
        <p15:guide id="17" orient="horz" pos="1915">
          <p15:clr>
            <a:srgbClr val="5ACBF0"/>
          </p15:clr>
        </p15:guide>
        <p15:guide id="18" orient="horz" pos="2491">
          <p15:clr>
            <a:srgbClr val="5ACBF0"/>
          </p15:clr>
        </p15:guide>
        <p15:guide id="19" orient="horz" pos="3067">
          <p15:clr>
            <a:srgbClr val="5ACBF0"/>
          </p15:clr>
        </p15:guide>
        <p15:guide id="20" orient="horz" pos="3643">
          <p15:clr>
            <a:srgbClr val="5ACBF0"/>
          </p15:clr>
        </p15:guide>
        <p15:guide id="21" orient="horz" pos="4219">
          <p15:clr>
            <a:srgbClr val="5ACBF0"/>
          </p15:clr>
        </p15:guide>
        <p15:guide id="22" orient="horz" pos="302">
          <p15:clr>
            <a:srgbClr val="C35EA4"/>
          </p15:clr>
        </p15:guide>
        <p15:guide id="23" orient="horz" pos="4104">
          <p15:clr>
            <a:srgbClr val="C35EA4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8" y="295277"/>
            <a:ext cx="8777287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38" y="1212854"/>
            <a:ext cx="8777288" cy="2037481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5"/>
          <a:stretch>
            <a:fillRect/>
          </a:stretch>
        </p:blipFill>
        <p:spPr>
          <a:xfrm rot="5400000">
            <a:off x="6170207" y="3162308"/>
            <a:ext cx="6995160" cy="670543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6983782" y="6348708"/>
            <a:ext cx="2357056" cy="627864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 smtClean="0">
                <a:gradFill>
                  <a:gsLst>
                    <a:gs pos="2917">
                      <a:srgbClr val="505050"/>
                    </a:gs>
                    <a:gs pos="30000">
                      <a:srgbClr val="505050"/>
                    </a:gs>
                  </a:gsLst>
                  <a:lin ang="5400000" scaled="0"/>
                </a:gradFill>
              </a:rPr>
              <a:t>#</a:t>
            </a:r>
            <a:r>
              <a:rPr lang="en-US" sz="2400" dirty="0" err="1" smtClean="0">
                <a:gradFill>
                  <a:gsLst>
                    <a:gs pos="2917">
                      <a:srgbClr val="505050"/>
                    </a:gs>
                    <a:gs pos="30000">
                      <a:srgbClr val="505050"/>
                    </a:gs>
                  </a:gsLst>
                  <a:lin ang="5400000" scaled="0"/>
                </a:gradFill>
              </a:rPr>
              <a:t>DNNConnect</a:t>
            </a:r>
            <a:endParaRPr lang="es-ES" sz="2400" dirty="0" err="1" smtClean="0">
              <a:gradFill>
                <a:gsLst>
                  <a:gs pos="2917">
                    <a:srgbClr val="505050"/>
                  </a:gs>
                  <a:gs pos="30000">
                    <a:srgbClr val="505050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637062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62" r:id="rId1"/>
    <p:sldLayoutId id="2147484363" r:id="rId2"/>
    <p:sldLayoutId id="2147484364" r:id="rId3"/>
    <p:sldLayoutId id="2147484365" r:id="rId4"/>
    <p:sldLayoutId id="2147484366" r:id="rId5"/>
    <p:sldLayoutId id="2147484367" r:id="rId6"/>
    <p:sldLayoutId id="2147484368" r:id="rId7"/>
    <p:sldLayoutId id="2147484369" r:id="rId8"/>
    <p:sldLayoutId id="2147484370" r:id="rId9"/>
    <p:sldLayoutId id="2147484371" r:id="rId10"/>
    <p:sldLayoutId id="2147484372" r:id="rId11"/>
    <p:sldLayoutId id="2147484373" r:id="rId12"/>
    <p:sldLayoutId id="2147484374" r:id="rId13"/>
    <p:sldLayoutId id="2147484375" r:id="rId14"/>
    <p:sldLayoutId id="2147484376" r:id="rId15"/>
    <p:sldLayoutId id="2147484377" r:id="rId16"/>
    <p:sldLayoutId id="2147484378" r:id="rId17"/>
    <p:sldLayoutId id="2147484379" r:id="rId18"/>
    <p:sldLayoutId id="2147484380" r:id="rId19"/>
    <p:sldLayoutId id="2147484381" r:id="rId20"/>
    <p:sldLayoutId id="2147484382" r:id="rId21"/>
    <p:sldLayoutId id="2147484383" r:id="rId22"/>
    <p:sldLayoutId id="2147484384" r:id="rId23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699463" rtl="0" eaLnBrk="1" latinLnBrk="0" hangingPunct="1">
        <a:lnSpc>
          <a:spcPct val="90000"/>
        </a:lnSpc>
        <a:spcBef>
          <a:spcPct val="0"/>
        </a:spcBef>
        <a:buNone/>
        <a:defRPr lang="en-US" sz="4400" b="0" kern="1200" cap="none" spc="-76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257141" marR="0" indent="-257141" algn="l" defTabSz="699463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36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461963" marR="0" indent="-204788" algn="l" defTabSz="699463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630238" marR="0" indent="-169863" algn="l" defTabSz="699463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798513" marR="0" indent="-169863" algn="l" defTabSz="699463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914400" marR="0" indent="-169863" algn="l" defTabSz="699463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1923523" indent="-174866" algn="l" defTabSz="69946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73256" indent="-174866" algn="l" defTabSz="69946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22987" indent="-174866" algn="l" defTabSz="69946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72720" indent="-174866" algn="l" defTabSz="69946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9946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9732" algn="l" defTabSz="69946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99463" algn="l" defTabSz="69946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49195" algn="l" defTabSz="69946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98926" algn="l" defTabSz="69946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48659" algn="l" defTabSz="69946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98390" algn="l" defTabSz="69946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48121" algn="l" defTabSz="69946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97854" algn="l" defTabSz="69946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702">
          <p15:clr>
            <a:srgbClr val="5ACBF0"/>
          </p15:clr>
        </p15:guide>
        <p15:guide id="13" pos="288">
          <p15:clr>
            <a:srgbClr val="C35EA4"/>
          </p15:clr>
        </p15:guide>
        <p15:guide id="14" pos="5587">
          <p15:clr>
            <a:srgbClr val="C35EA4"/>
          </p15:clr>
        </p15:guide>
        <p15:guide id="15" orient="horz" pos="763">
          <p15:clr>
            <a:srgbClr val="5ACBF0"/>
          </p15:clr>
        </p15:guide>
        <p15:guide id="16" orient="horz" pos="1339">
          <p15:clr>
            <a:srgbClr val="5ACBF0"/>
          </p15:clr>
        </p15:guide>
        <p15:guide id="17" orient="horz" pos="1915">
          <p15:clr>
            <a:srgbClr val="5ACBF0"/>
          </p15:clr>
        </p15:guide>
        <p15:guide id="18" orient="horz" pos="2491">
          <p15:clr>
            <a:srgbClr val="5ACBF0"/>
          </p15:clr>
        </p15:guide>
        <p15:guide id="19" orient="horz" pos="3067">
          <p15:clr>
            <a:srgbClr val="5ACBF0"/>
          </p15:clr>
        </p15:guide>
        <p15:guide id="20" orient="horz" pos="3643">
          <p15:clr>
            <a:srgbClr val="5ACBF0"/>
          </p15:clr>
        </p15:guide>
        <p15:guide id="21" orient="horz" pos="4219">
          <p15:clr>
            <a:srgbClr val="5ACBF0"/>
          </p15:clr>
        </p15:guide>
        <p15:guide id="22" orient="horz" pos="302">
          <p15:clr>
            <a:srgbClr val="C35EA4"/>
          </p15:clr>
        </p15:guide>
        <p15:guide id="23" orient="horz" pos="4104">
          <p15:clr>
            <a:srgbClr val="C35EA4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8" y="295277"/>
            <a:ext cx="8777287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38" y="1212854"/>
            <a:ext cx="8777288" cy="2037481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5"/>
          <a:stretch>
            <a:fillRect/>
          </a:stretch>
        </p:blipFill>
        <p:spPr>
          <a:xfrm rot="5400000">
            <a:off x="6170207" y="3162308"/>
            <a:ext cx="6995160" cy="670543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6969507" y="6366661"/>
            <a:ext cx="2357056" cy="627864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 smtClean="0">
                <a:gradFill>
                  <a:gsLst>
                    <a:gs pos="2917">
                      <a:srgbClr val="505050"/>
                    </a:gs>
                    <a:gs pos="30000">
                      <a:srgbClr val="505050"/>
                    </a:gs>
                  </a:gsLst>
                  <a:lin ang="5400000" scaled="0"/>
                </a:gradFill>
              </a:rPr>
              <a:t>#</a:t>
            </a:r>
            <a:r>
              <a:rPr lang="en-US" sz="2400" dirty="0" err="1" smtClean="0">
                <a:gradFill>
                  <a:gsLst>
                    <a:gs pos="2917">
                      <a:srgbClr val="505050"/>
                    </a:gs>
                    <a:gs pos="30000">
                      <a:srgbClr val="505050"/>
                    </a:gs>
                  </a:gsLst>
                  <a:lin ang="5400000" scaled="0"/>
                </a:gradFill>
              </a:rPr>
              <a:t>DNNConnect</a:t>
            </a:r>
            <a:endParaRPr lang="es-ES" sz="2400" dirty="0" err="1" smtClean="0">
              <a:gradFill>
                <a:gsLst>
                  <a:gs pos="2917">
                    <a:srgbClr val="505050"/>
                  </a:gs>
                  <a:gs pos="30000">
                    <a:srgbClr val="505050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649464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86" r:id="rId1"/>
    <p:sldLayoutId id="2147484387" r:id="rId2"/>
    <p:sldLayoutId id="2147484388" r:id="rId3"/>
    <p:sldLayoutId id="2147484389" r:id="rId4"/>
    <p:sldLayoutId id="2147484390" r:id="rId5"/>
    <p:sldLayoutId id="2147484391" r:id="rId6"/>
    <p:sldLayoutId id="2147484392" r:id="rId7"/>
    <p:sldLayoutId id="2147484393" r:id="rId8"/>
    <p:sldLayoutId id="2147484394" r:id="rId9"/>
    <p:sldLayoutId id="2147484395" r:id="rId10"/>
    <p:sldLayoutId id="2147484396" r:id="rId11"/>
    <p:sldLayoutId id="2147484397" r:id="rId12"/>
    <p:sldLayoutId id="2147484398" r:id="rId13"/>
    <p:sldLayoutId id="2147484399" r:id="rId14"/>
    <p:sldLayoutId id="2147484400" r:id="rId15"/>
    <p:sldLayoutId id="2147484401" r:id="rId16"/>
    <p:sldLayoutId id="2147484402" r:id="rId17"/>
    <p:sldLayoutId id="2147484403" r:id="rId18"/>
    <p:sldLayoutId id="2147484404" r:id="rId19"/>
    <p:sldLayoutId id="2147484405" r:id="rId20"/>
    <p:sldLayoutId id="2147484406" r:id="rId21"/>
    <p:sldLayoutId id="2147484407" r:id="rId22"/>
    <p:sldLayoutId id="2147484408" r:id="rId23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699463" rtl="0" eaLnBrk="1" latinLnBrk="0" hangingPunct="1">
        <a:lnSpc>
          <a:spcPct val="90000"/>
        </a:lnSpc>
        <a:spcBef>
          <a:spcPct val="0"/>
        </a:spcBef>
        <a:buNone/>
        <a:defRPr lang="en-US" sz="4400" b="0" kern="1200" cap="none" spc="-76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257141" marR="0" indent="-257141" algn="l" defTabSz="699463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36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461963" marR="0" indent="-204788" algn="l" defTabSz="699463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630238" marR="0" indent="-169863" algn="l" defTabSz="699463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798513" marR="0" indent="-169863" algn="l" defTabSz="699463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914400" marR="0" indent="-169863" algn="l" defTabSz="699463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1923523" indent="-174866" algn="l" defTabSz="69946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73256" indent="-174866" algn="l" defTabSz="69946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22987" indent="-174866" algn="l" defTabSz="69946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72720" indent="-174866" algn="l" defTabSz="69946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9946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9732" algn="l" defTabSz="69946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99463" algn="l" defTabSz="69946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49195" algn="l" defTabSz="69946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98926" algn="l" defTabSz="69946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48659" algn="l" defTabSz="69946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98390" algn="l" defTabSz="69946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48121" algn="l" defTabSz="69946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97854" algn="l" defTabSz="69946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702">
          <p15:clr>
            <a:srgbClr val="5ACBF0"/>
          </p15:clr>
        </p15:guide>
        <p15:guide id="13" pos="288">
          <p15:clr>
            <a:srgbClr val="C35EA4"/>
          </p15:clr>
        </p15:guide>
        <p15:guide id="14" pos="5587">
          <p15:clr>
            <a:srgbClr val="C35EA4"/>
          </p15:clr>
        </p15:guide>
        <p15:guide id="15" orient="horz" pos="763">
          <p15:clr>
            <a:srgbClr val="5ACBF0"/>
          </p15:clr>
        </p15:guide>
        <p15:guide id="16" orient="horz" pos="1339">
          <p15:clr>
            <a:srgbClr val="5ACBF0"/>
          </p15:clr>
        </p15:guide>
        <p15:guide id="17" orient="horz" pos="1915">
          <p15:clr>
            <a:srgbClr val="5ACBF0"/>
          </p15:clr>
        </p15:guide>
        <p15:guide id="18" orient="horz" pos="2491">
          <p15:clr>
            <a:srgbClr val="5ACBF0"/>
          </p15:clr>
        </p15:guide>
        <p15:guide id="19" orient="horz" pos="3067">
          <p15:clr>
            <a:srgbClr val="5ACBF0"/>
          </p15:clr>
        </p15:guide>
        <p15:guide id="20" orient="horz" pos="3643">
          <p15:clr>
            <a:srgbClr val="5ACBF0"/>
          </p15:clr>
        </p15:guide>
        <p15:guide id="21" orient="horz" pos="4219">
          <p15:clr>
            <a:srgbClr val="5ACBF0"/>
          </p15:clr>
        </p15:guide>
        <p15:guide id="22" orient="horz" pos="302">
          <p15:clr>
            <a:srgbClr val="C35EA4"/>
          </p15:clr>
        </p15:guide>
        <p15:guide id="23" orient="horz" pos="4104">
          <p15:clr>
            <a:srgbClr val="C35EA4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8" y="295277"/>
            <a:ext cx="8777287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38" y="1212854"/>
            <a:ext cx="8777288" cy="2037481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5"/>
          <a:stretch>
            <a:fillRect/>
          </a:stretch>
        </p:blipFill>
        <p:spPr>
          <a:xfrm rot="5400000">
            <a:off x="6170207" y="3162308"/>
            <a:ext cx="6995160" cy="670543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6976169" y="6366661"/>
            <a:ext cx="2357056" cy="627864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 smtClean="0">
                <a:gradFill>
                  <a:gsLst>
                    <a:gs pos="2917">
                      <a:srgbClr val="505050"/>
                    </a:gs>
                    <a:gs pos="30000">
                      <a:srgbClr val="505050"/>
                    </a:gs>
                  </a:gsLst>
                  <a:lin ang="5400000" scaled="0"/>
                </a:gradFill>
              </a:rPr>
              <a:t>#</a:t>
            </a:r>
            <a:r>
              <a:rPr lang="en-US" sz="2400" dirty="0" err="1" smtClean="0">
                <a:gradFill>
                  <a:gsLst>
                    <a:gs pos="2917">
                      <a:srgbClr val="505050"/>
                    </a:gs>
                    <a:gs pos="30000">
                      <a:srgbClr val="505050"/>
                    </a:gs>
                  </a:gsLst>
                  <a:lin ang="5400000" scaled="0"/>
                </a:gradFill>
              </a:rPr>
              <a:t>DNNConnect</a:t>
            </a:r>
            <a:endParaRPr lang="es-ES" sz="2400" dirty="0" err="1" smtClean="0">
              <a:gradFill>
                <a:gsLst>
                  <a:gs pos="2917">
                    <a:srgbClr val="505050"/>
                  </a:gs>
                  <a:gs pos="30000">
                    <a:srgbClr val="505050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695923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0" r:id="rId1"/>
    <p:sldLayoutId id="2147484411" r:id="rId2"/>
    <p:sldLayoutId id="2147484412" r:id="rId3"/>
    <p:sldLayoutId id="2147484413" r:id="rId4"/>
    <p:sldLayoutId id="2147484414" r:id="rId5"/>
    <p:sldLayoutId id="2147484415" r:id="rId6"/>
    <p:sldLayoutId id="2147484416" r:id="rId7"/>
    <p:sldLayoutId id="2147484417" r:id="rId8"/>
    <p:sldLayoutId id="2147484418" r:id="rId9"/>
    <p:sldLayoutId id="2147484419" r:id="rId10"/>
    <p:sldLayoutId id="2147484420" r:id="rId11"/>
    <p:sldLayoutId id="2147484421" r:id="rId12"/>
    <p:sldLayoutId id="2147484422" r:id="rId13"/>
    <p:sldLayoutId id="2147484423" r:id="rId14"/>
    <p:sldLayoutId id="2147484424" r:id="rId15"/>
    <p:sldLayoutId id="2147484425" r:id="rId16"/>
    <p:sldLayoutId id="2147484426" r:id="rId17"/>
    <p:sldLayoutId id="2147484427" r:id="rId18"/>
    <p:sldLayoutId id="2147484428" r:id="rId19"/>
    <p:sldLayoutId id="2147484429" r:id="rId20"/>
    <p:sldLayoutId id="2147484430" r:id="rId21"/>
    <p:sldLayoutId id="2147484431" r:id="rId22"/>
    <p:sldLayoutId id="2147484432" r:id="rId23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699463" rtl="0" eaLnBrk="1" latinLnBrk="0" hangingPunct="1">
        <a:lnSpc>
          <a:spcPct val="90000"/>
        </a:lnSpc>
        <a:spcBef>
          <a:spcPct val="0"/>
        </a:spcBef>
        <a:buNone/>
        <a:defRPr lang="en-US" sz="4400" b="0" kern="1200" cap="none" spc="-76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257141" marR="0" indent="-257141" algn="l" defTabSz="699463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36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461963" marR="0" indent="-204788" algn="l" defTabSz="699463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630238" marR="0" indent="-169863" algn="l" defTabSz="699463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798513" marR="0" indent="-169863" algn="l" defTabSz="699463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914400" marR="0" indent="-169863" algn="l" defTabSz="699463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1923523" indent="-174866" algn="l" defTabSz="69946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73256" indent="-174866" algn="l" defTabSz="69946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22987" indent="-174866" algn="l" defTabSz="69946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72720" indent="-174866" algn="l" defTabSz="69946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9946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9732" algn="l" defTabSz="69946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99463" algn="l" defTabSz="69946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49195" algn="l" defTabSz="69946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98926" algn="l" defTabSz="69946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48659" algn="l" defTabSz="69946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98390" algn="l" defTabSz="69946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48121" algn="l" defTabSz="69946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97854" algn="l" defTabSz="69946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702">
          <p15:clr>
            <a:srgbClr val="5ACBF0"/>
          </p15:clr>
        </p15:guide>
        <p15:guide id="13" pos="288">
          <p15:clr>
            <a:srgbClr val="C35EA4"/>
          </p15:clr>
        </p15:guide>
        <p15:guide id="14" pos="5587">
          <p15:clr>
            <a:srgbClr val="C35EA4"/>
          </p15:clr>
        </p15:guide>
        <p15:guide id="15" orient="horz" pos="763">
          <p15:clr>
            <a:srgbClr val="5ACBF0"/>
          </p15:clr>
        </p15:guide>
        <p15:guide id="16" orient="horz" pos="1339">
          <p15:clr>
            <a:srgbClr val="5ACBF0"/>
          </p15:clr>
        </p15:guide>
        <p15:guide id="17" orient="horz" pos="1915">
          <p15:clr>
            <a:srgbClr val="5ACBF0"/>
          </p15:clr>
        </p15:guide>
        <p15:guide id="18" orient="horz" pos="2491">
          <p15:clr>
            <a:srgbClr val="5ACBF0"/>
          </p15:clr>
        </p15:guide>
        <p15:guide id="19" orient="horz" pos="3067">
          <p15:clr>
            <a:srgbClr val="5ACBF0"/>
          </p15:clr>
        </p15:guide>
        <p15:guide id="20" orient="horz" pos="3643">
          <p15:clr>
            <a:srgbClr val="5ACBF0"/>
          </p15:clr>
        </p15:guide>
        <p15:guide id="21" orient="horz" pos="4219">
          <p15:clr>
            <a:srgbClr val="5ACBF0"/>
          </p15:clr>
        </p15:guide>
        <p15:guide id="22" orient="horz" pos="302">
          <p15:clr>
            <a:srgbClr val="C35EA4"/>
          </p15:clr>
        </p15:guide>
        <p15:guide id="23" orient="horz" pos="4104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5.xml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50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msdn.microsoft.com/en-us/library/azure/dn766201.aspx" TargetMode="Externa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59.xml"/><Relationship Id="rId5" Type="http://schemas.openxmlformats.org/officeDocument/2006/relationships/hyperlink" Target="https://msdn.microsoft.com/en-us/library/azure/dn386094.aspx" TargetMode="External"/><Relationship Id="rId4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StackExchange/StackExchange.Redis" TargetMode="External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7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7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7.xml"/><Relationship Id="rId4" Type="http://schemas.openxmlformats.org/officeDocument/2006/relationships/image" Target="../media/image6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3.xml"/><Relationship Id="rId5" Type="http://schemas.openxmlformats.org/officeDocument/2006/relationships/image" Target="../media/image67.emf"/><Relationship Id="rId4" Type="http://schemas.openxmlformats.org/officeDocument/2006/relationships/image" Target="../media/image66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20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davidjrh/davidnews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0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02.xml"/><Relationship Id="rId5" Type="http://schemas.openxmlformats.org/officeDocument/2006/relationships/image" Target="../media/image70.png"/><Relationship Id="rId4" Type="http://schemas.openxmlformats.org/officeDocument/2006/relationships/image" Target="../media/image2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davidjrh/dnn.rediscachingprovider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image" Target="../media/image14.emf"/><Relationship Id="rId7" Type="http://schemas.openxmlformats.org/officeDocument/2006/relationships/image" Target="../media/image18.emf"/><Relationship Id="rId12" Type="http://schemas.openxmlformats.org/officeDocument/2006/relationships/image" Target="../media/image23.gi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emf"/><Relationship Id="rId11" Type="http://schemas.openxmlformats.org/officeDocument/2006/relationships/image" Target="../media/image22.png"/><Relationship Id="rId5" Type="http://schemas.openxmlformats.org/officeDocument/2006/relationships/image" Target="../media/image16.emf"/><Relationship Id="rId10" Type="http://schemas.openxmlformats.org/officeDocument/2006/relationships/image" Target="../media/image21.png"/><Relationship Id="rId4" Type="http://schemas.openxmlformats.org/officeDocument/2006/relationships/image" Target="../media/image15.emf"/><Relationship Id="rId9" Type="http://schemas.openxmlformats.org/officeDocument/2006/relationships/image" Target="../media/image20.em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0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image" Target="../media/image85.emf"/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12" Type="http://schemas.openxmlformats.org/officeDocument/2006/relationships/image" Target="../media/image84.png"/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78.png"/><Relationship Id="rId11" Type="http://schemas.openxmlformats.org/officeDocument/2006/relationships/image" Target="../media/image83.png"/><Relationship Id="rId5" Type="http://schemas.openxmlformats.org/officeDocument/2006/relationships/image" Target="../media/image77.png"/><Relationship Id="rId10" Type="http://schemas.openxmlformats.org/officeDocument/2006/relationships/image" Target="../media/image82.png"/><Relationship Id="rId4" Type="http://schemas.openxmlformats.org/officeDocument/2006/relationships/image" Target="../media/image76.png"/><Relationship Id="rId9" Type="http://schemas.openxmlformats.org/officeDocument/2006/relationships/image" Target="../media/image8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1.xml"/><Relationship Id="rId6" Type="http://schemas.openxmlformats.org/officeDocument/2006/relationships/hyperlink" Target="http://byterot.blogspot.com.es/2012/11/nosql-benchmark-redis-mongodb-ravendb-cassandra-sqlserver.html" TargetMode="Externa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hyperlink" Target="http://redis.io/topics/whos-using-redis" TargetMode="External"/><Relationship Id="rId1" Type="http://schemas.openxmlformats.org/officeDocument/2006/relationships/slideLayout" Target="../slideLayouts/slideLayout104.xml"/><Relationship Id="rId6" Type="http://schemas.openxmlformats.org/officeDocument/2006/relationships/image" Target="../media/image33.png"/><Relationship Id="rId11" Type="http://schemas.openxmlformats.org/officeDocument/2006/relationships/image" Target="../media/image38.jpeg"/><Relationship Id="rId5" Type="http://schemas.openxmlformats.org/officeDocument/2006/relationships/image" Target="../media/image32.jpe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A piece of Caching, please!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David Rodriguez</a:t>
            </a:r>
          </a:p>
          <a:p>
            <a:r>
              <a:rPr lang="de-DE" sz="2250" dirty="0"/>
              <a:t>Microsoft Azure MVP / Insider / Advisor</a:t>
            </a:r>
          </a:p>
          <a:p>
            <a:r>
              <a:rPr lang="de-DE" sz="2250" dirty="0"/>
              <a:t>DNN Cloud Team Lead Engineer</a:t>
            </a:r>
          </a:p>
          <a:p>
            <a:r>
              <a:rPr lang="de-DE" sz="2250" dirty="0"/>
              <a:t>@davidjrh</a:t>
            </a:r>
          </a:p>
        </p:txBody>
      </p:sp>
      <p:grpSp>
        <p:nvGrpSpPr>
          <p:cNvPr id="10" name="Gruppieren 9"/>
          <p:cNvGrpSpPr/>
          <p:nvPr/>
        </p:nvGrpSpPr>
        <p:grpSpPr>
          <a:xfrm>
            <a:off x="1638817" y="5225527"/>
            <a:ext cx="6336832" cy="792015"/>
            <a:chOff x="467544" y="5229198"/>
            <a:chExt cx="8283839" cy="1035363"/>
          </a:xfrm>
        </p:grpSpPr>
        <p:sp>
          <p:nvSpPr>
            <p:cNvPr id="8" name="Textfeld 7"/>
            <p:cNvSpPr txBox="1"/>
            <p:nvPr/>
          </p:nvSpPr>
          <p:spPr>
            <a:xfrm>
              <a:off x="467544" y="5229198"/>
              <a:ext cx="8283839" cy="1035363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defTabSz="699448"/>
              <a:endParaRPr lang="de-DE" sz="1377" dirty="0">
                <a:solidFill>
                  <a:prstClr val="white"/>
                </a:solidFill>
              </a:endParaRPr>
            </a:p>
          </p:txBody>
        </p:sp>
        <p:pic>
          <p:nvPicPr>
            <p:cNvPr id="5" name="Grafik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831" y="5334000"/>
              <a:ext cx="1363522" cy="704486"/>
            </a:xfrm>
            <a:prstGeom prst="rect">
              <a:avLst/>
            </a:prstGeom>
          </p:spPr>
        </p:pic>
        <p:pic>
          <p:nvPicPr>
            <p:cNvPr id="7" name="Grafik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6418" y="5334000"/>
              <a:ext cx="1414016" cy="645734"/>
            </a:xfrm>
            <a:prstGeom prst="rect">
              <a:avLst/>
            </a:prstGeom>
          </p:spPr>
        </p:pic>
        <p:pic>
          <p:nvPicPr>
            <p:cNvPr id="6" name="Grafik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5724" y="5410439"/>
              <a:ext cx="1390610" cy="551609"/>
            </a:xfrm>
            <a:prstGeom prst="rect">
              <a:avLst/>
            </a:prstGeom>
          </p:spPr>
        </p:pic>
        <p:pic>
          <p:nvPicPr>
            <p:cNvPr id="9" name="Grafik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6650" y="5410439"/>
              <a:ext cx="2121574" cy="5516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2839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5994259" y="0"/>
            <a:ext cx="3332303" cy="6994525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0" y="295275"/>
            <a:ext cx="8777288" cy="917575"/>
          </a:xfrm>
        </p:spPr>
        <p:txBody>
          <a:bodyPr/>
          <a:lstStyle/>
          <a:p>
            <a:r>
              <a:rPr lang="es-ES" dirty="0" smtClean="0"/>
              <a:t>Twitter </a:t>
            </a:r>
            <a:r>
              <a:rPr lang="es-ES" dirty="0" err="1" smtClean="0"/>
              <a:t>implementation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4294967295"/>
          </p:nvPr>
        </p:nvSpPr>
        <p:spPr>
          <a:xfrm>
            <a:off x="126778" y="1411017"/>
            <a:ext cx="5760640" cy="338137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3200" dirty="0" smtClean="0"/>
              <a:t>30 </a:t>
            </a:r>
            <a:r>
              <a:rPr lang="es-ES" sz="3200" dirty="0" err="1" smtClean="0"/>
              <a:t>billion</a:t>
            </a:r>
            <a:r>
              <a:rPr lang="es-ES" sz="3200" dirty="0" smtClean="0"/>
              <a:t> </a:t>
            </a:r>
            <a:r>
              <a:rPr lang="es-ES" sz="3200" dirty="0" err="1" smtClean="0"/>
              <a:t>timeline</a:t>
            </a:r>
            <a:r>
              <a:rPr lang="es-ES" sz="3200" dirty="0" smtClean="0"/>
              <a:t> </a:t>
            </a:r>
            <a:r>
              <a:rPr lang="es-ES" sz="3200" dirty="0" err="1" smtClean="0"/>
              <a:t>updates</a:t>
            </a:r>
            <a:r>
              <a:rPr lang="es-ES" sz="3200" dirty="0" smtClean="0"/>
              <a:t>/</a:t>
            </a:r>
            <a:r>
              <a:rPr lang="es-ES" sz="3200" dirty="0" err="1" smtClean="0"/>
              <a:t>day</a:t>
            </a:r>
            <a:endParaRPr lang="es-ES" sz="3200" dirty="0" smtClean="0"/>
          </a:p>
          <a:p>
            <a:pPr marL="0" indent="0">
              <a:buNone/>
            </a:pPr>
            <a:r>
              <a:rPr lang="es-ES" sz="3200" dirty="0" smtClean="0"/>
              <a:t>5000 tweets/</a:t>
            </a:r>
            <a:r>
              <a:rPr lang="es-ES" sz="3200" dirty="0" err="1" smtClean="0"/>
              <a:t>sec</a:t>
            </a:r>
            <a:endParaRPr lang="es-ES" sz="3200" dirty="0" smtClean="0"/>
          </a:p>
          <a:p>
            <a:pPr marL="0" indent="0">
              <a:buNone/>
            </a:pPr>
            <a:r>
              <a:rPr lang="es-ES" sz="3200" dirty="0" smtClean="0"/>
              <a:t>400 </a:t>
            </a:r>
            <a:r>
              <a:rPr lang="es-ES" sz="3200" dirty="0" err="1" smtClean="0"/>
              <a:t>million</a:t>
            </a:r>
            <a:r>
              <a:rPr lang="es-ES" sz="3200" dirty="0" smtClean="0"/>
              <a:t> tweets/</a:t>
            </a:r>
            <a:r>
              <a:rPr lang="es-ES" sz="3200" dirty="0" err="1" smtClean="0"/>
              <a:t>day</a:t>
            </a:r>
            <a:endParaRPr lang="en-US" sz="3200" dirty="0" smtClean="0"/>
          </a:p>
        </p:txBody>
      </p:sp>
      <p:pic>
        <p:nvPicPr>
          <p:cNvPr id="1026" name="Picture 2" descr="http://blog.gopivotal.com/wp-content/uploads/2013/08/twitter-redis-architecture-0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25" r="27513"/>
          <a:stretch/>
        </p:blipFill>
        <p:spPr bwMode="auto">
          <a:xfrm>
            <a:off x="5994259" y="874167"/>
            <a:ext cx="3332303" cy="5268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558825" y="3485234"/>
            <a:ext cx="4855071" cy="3252388"/>
            <a:chOff x="1597880" y="3567053"/>
            <a:chExt cx="4932497" cy="330778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97880" y="3567053"/>
              <a:ext cx="4932497" cy="3307789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597881" y="3567053"/>
              <a:ext cx="2362200" cy="2723267"/>
            </a:xfrm>
            <a:prstGeom prst="rect">
              <a:avLst/>
            </a:prstGeom>
            <a:solidFill>
              <a:srgbClr val="000000">
                <a:alpha val="56863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es-ES" sz="2800" i="1" dirty="0">
                  <a:solidFill>
                    <a:srgbClr val="FFFFFF"/>
                  </a:solidFill>
                </a:rPr>
                <a:t>“</a:t>
              </a:r>
              <a:r>
                <a:rPr lang="es-ES" sz="2800" i="1" dirty="0" err="1">
                  <a:solidFill>
                    <a:srgbClr val="FFFFFF"/>
                  </a:solidFill>
                </a:rPr>
                <a:t>Just</a:t>
              </a:r>
              <a:r>
                <a:rPr lang="es-ES" sz="2800" i="1" dirty="0">
                  <a:solidFill>
                    <a:srgbClr val="FFFFFF"/>
                  </a:solidFill>
                </a:rPr>
                <a:t> </a:t>
              </a:r>
              <a:r>
                <a:rPr lang="es-ES" sz="2800" i="1" dirty="0" err="1">
                  <a:solidFill>
                    <a:srgbClr val="FFFFFF"/>
                  </a:solidFill>
                </a:rPr>
                <a:t>one</a:t>
              </a:r>
              <a:r>
                <a:rPr lang="es-ES" sz="2800" i="1" dirty="0">
                  <a:solidFill>
                    <a:srgbClr val="FFFFFF"/>
                  </a:solidFill>
                </a:rPr>
                <a:t> of </a:t>
              </a:r>
              <a:r>
                <a:rPr lang="es-ES" sz="2800" i="1" dirty="0" err="1">
                  <a:solidFill>
                    <a:srgbClr val="FFFFFF"/>
                  </a:solidFill>
                </a:rPr>
                <a:t>my</a:t>
              </a:r>
              <a:r>
                <a:rPr lang="es-ES" sz="2800" i="1" dirty="0">
                  <a:solidFill>
                    <a:srgbClr val="FFFFFF"/>
                  </a:solidFill>
                </a:rPr>
                <a:t> tweets </a:t>
              </a:r>
              <a:r>
                <a:rPr lang="es-ES" sz="2800" i="1" dirty="0" err="1">
                  <a:solidFill>
                    <a:srgbClr val="FFFFFF"/>
                  </a:solidFill>
                </a:rPr>
                <a:t>updates</a:t>
              </a:r>
              <a:r>
                <a:rPr lang="es-ES" sz="2800" i="1" dirty="0">
                  <a:solidFill>
                    <a:srgbClr val="FFFFFF"/>
                  </a:solidFill>
                </a:rPr>
                <a:t> </a:t>
              </a:r>
              <a:r>
                <a:rPr lang="es-ES" sz="2800" i="1" dirty="0" err="1">
                  <a:solidFill>
                    <a:srgbClr val="FFFFFF"/>
                  </a:solidFill>
                </a:rPr>
                <a:t>Redis</a:t>
              </a:r>
              <a:r>
                <a:rPr lang="es-ES" sz="2800" i="1" dirty="0">
                  <a:solidFill>
                    <a:srgbClr val="FFFFFF"/>
                  </a:solidFill>
                </a:rPr>
                <a:t> 65 </a:t>
              </a:r>
              <a:r>
                <a:rPr lang="es-ES" sz="2800" i="1" dirty="0" err="1">
                  <a:solidFill>
                    <a:srgbClr val="FFFFFF"/>
                  </a:solidFill>
                </a:rPr>
                <a:t>million</a:t>
              </a:r>
              <a:r>
                <a:rPr lang="es-ES" sz="2800" i="1" dirty="0">
                  <a:solidFill>
                    <a:srgbClr val="FFFFFF"/>
                  </a:solidFill>
                </a:rPr>
                <a:t> times”</a:t>
              </a:r>
            </a:p>
            <a:p>
              <a:r>
                <a:rPr lang="es-ES" sz="2800" dirty="0">
                  <a:solidFill>
                    <a:srgbClr val="FFFFFF"/>
                  </a:solidFill>
                </a:rPr>
                <a:t>   @</a:t>
              </a:r>
              <a:r>
                <a:rPr lang="es-ES" sz="2800" dirty="0" err="1">
                  <a:solidFill>
                    <a:srgbClr val="FFFFFF"/>
                  </a:solidFill>
                </a:rPr>
                <a:t>katyperry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7770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0" y="0"/>
            <a:ext cx="9326563" cy="6994525"/>
          </a:xfrm>
          <a:prstGeom prst="rect">
            <a:avLst/>
          </a:prstGeom>
          <a:solidFill>
            <a:srgbClr val="08040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2050" name="Picture 2" descr="https://pbs.twimg.com/media/BhxWutnCEAAtEQ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4167"/>
            <a:ext cx="9324830" cy="524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874167"/>
            <a:ext cx="9324830" cy="5246191"/>
          </a:xfrm>
          <a:prstGeom prst="rect">
            <a:avLst/>
          </a:prstGeom>
          <a:solidFill>
            <a:srgbClr val="00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77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174" y="1173363"/>
            <a:ext cx="4577259" cy="4647799"/>
          </a:xfrm>
          <a:prstGeom prst="rect">
            <a:avLst/>
          </a:prstGeom>
        </p:spPr>
      </p:pic>
      <p:pic>
        <p:nvPicPr>
          <p:cNvPr id="2054" name="Picture 6" descr="http://assets.nydailynews.com/polopoly_fs/1.1708794!/img/httpImage/image.jpg_gen/derivatives/article_970/twitter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9"/>
          <a:stretch/>
        </p:blipFill>
        <p:spPr bwMode="auto">
          <a:xfrm>
            <a:off x="0" y="828298"/>
            <a:ext cx="9326563" cy="5441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-1" y="828298"/>
            <a:ext cx="9326563" cy="5441131"/>
          </a:xfrm>
          <a:prstGeom prst="rect">
            <a:avLst/>
          </a:prstGeom>
          <a:solidFill>
            <a:srgbClr val="00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77">
              <a:solidFill>
                <a:srgbClr val="FFFFFF"/>
              </a:solidFill>
            </a:endParaRPr>
          </a:p>
        </p:txBody>
      </p:sp>
      <p:pic>
        <p:nvPicPr>
          <p:cNvPr id="2052" name="Picture 4" descr="http://socialstrand.com/wp-content/uploads/2014/03/TwitterOutage_EllenOsca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3111" y="1085817"/>
            <a:ext cx="3934644" cy="4822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4583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783881"/>
            <a:ext cx="8777288" cy="4118050"/>
          </a:xfrm>
        </p:spPr>
        <p:txBody>
          <a:bodyPr/>
          <a:lstStyle/>
          <a:p>
            <a:r>
              <a:rPr lang="es-ES" sz="3600" dirty="0" smtClean="0"/>
              <a:t>A </a:t>
            </a:r>
            <a:r>
              <a:rPr lang="es-ES" sz="3600" dirty="0" err="1" smtClean="0"/>
              <a:t>cluster</a:t>
            </a:r>
            <a:r>
              <a:rPr lang="es-ES" sz="3600" dirty="0" smtClean="0"/>
              <a:t> can </a:t>
            </a:r>
            <a:r>
              <a:rPr lang="es-ES" sz="3600" dirty="0" err="1" smtClean="0"/>
              <a:t>grow</a:t>
            </a:r>
            <a:r>
              <a:rPr lang="es-ES" sz="3600" dirty="0" smtClean="0"/>
              <a:t> </a:t>
            </a:r>
            <a:r>
              <a:rPr lang="es-ES" sz="3600" dirty="0" err="1" smtClean="0"/>
              <a:t>around</a:t>
            </a:r>
            <a:r>
              <a:rPr lang="es-ES" sz="3600" dirty="0" smtClean="0"/>
              <a:t> to ~1000 master </a:t>
            </a:r>
            <a:r>
              <a:rPr lang="es-ES" sz="3600" dirty="0" err="1" smtClean="0"/>
              <a:t>nodes</a:t>
            </a:r>
            <a:endParaRPr lang="es-ES" sz="3600" dirty="0" smtClean="0"/>
          </a:p>
          <a:p>
            <a:r>
              <a:rPr lang="es-ES" sz="3600" dirty="0" smtClean="0"/>
              <a:t>1 </a:t>
            </a:r>
            <a:r>
              <a:rPr lang="es-ES" sz="3600" dirty="0" err="1" smtClean="0"/>
              <a:t>million</a:t>
            </a:r>
            <a:r>
              <a:rPr lang="es-ES" sz="3600" dirty="0" smtClean="0"/>
              <a:t> </a:t>
            </a:r>
            <a:r>
              <a:rPr lang="es-ES" sz="3600" dirty="0" err="1" smtClean="0"/>
              <a:t>small</a:t>
            </a:r>
            <a:r>
              <a:rPr lang="es-ES" sz="3600" dirty="0" smtClean="0"/>
              <a:t> “</a:t>
            </a:r>
            <a:r>
              <a:rPr lang="es-ES" sz="3600" dirty="0" err="1" smtClean="0"/>
              <a:t>key</a:t>
            </a:r>
            <a:r>
              <a:rPr lang="es-ES" sz="3600" dirty="0" smtClean="0"/>
              <a:t> -&gt; </a:t>
            </a:r>
            <a:r>
              <a:rPr lang="es-ES" sz="3600" dirty="0" err="1" smtClean="0"/>
              <a:t>string</a:t>
            </a:r>
            <a:r>
              <a:rPr lang="es-ES" sz="3600" dirty="0" smtClean="0"/>
              <a:t>” ~100MB RAM</a:t>
            </a:r>
          </a:p>
          <a:p>
            <a:r>
              <a:rPr lang="es-ES" sz="3600" dirty="0" smtClean="0"/>
              <a:t>A normal Linux </a:t>
            </a:r>
            <a:r>
              <a:rPr lang="es-ES" sz="3600" dirty="0" err="1" smtClean="0"/>
              <a:t>deployment</a:t>
            </a:r>
            <a:r>
              <a:rPr lang="es-ES" sz="3600" dirty="0" smtClean="0"/>
              <a:t> </a:t>
            </a:r>
            <a:r>
              <a:rPr lang="es-ES" sz="3600" dirty="0" err="1" smtClean="0"/>
              <a:t>supports</a:t>
            </a:r>
            <a:r>
              <a:rPr lang="es-ES" sz="3600" dirty="0" smtClean="0"/>
              <a:t> ~500k </a:t>
            </a:r>
            <a:r>
              <a:rPr lang="es-ES" sz="3600" dirty="0" err="1" smtClean="0"/>
              <a:t>req</a:t>
            </a:r>
            <a:r>
              <a:rPr lang="es-ES" sz="3600" dirty="0" smtClean="0"/>
              <a:t>/</a:t>
            </a:r>
            <a:r>
              <a:rPr lang="es-ES" sz="3600" dirty="0" err="1" smtClean="0"/>
              <a:t>sec</a:t>
            </a:r>
            <a:endParaRPr lang="es-ES" sz="3600" dirty="0" smtClean="0"/>
          </a:p>
          <a:p>
            <a:r>
              <a:rPr lang="es-ES" sz="3600" dirty="0" smtClean="0"/>
              <a:t>Storage </a:t>
            </a:r>
            <a:r>
              <a:rPr lang="es-ES" sz="3600" dirty="0" err="1" smtClean="0"/>
              <a:t>limit</a:t>
            </a:r>
            <a:r>
              <a:rPr lang="es-ES" sz="3600" dirty="0" smtClean="0"/>
              <a:t> === </a:t>
            </a:r>
            <a:r>
              <a:rPr lang="es-ES" sz="3600" dirty="0" err="1" smtClean="0"/>
              <a:t>available</a:t>
            </a:r>
            <a:r>
              <a:rPr lang="es-ES" sz="3600" dirty="0" smtClean="0"/>
              <a:t> RAM</a:t>
            </a:r>
          </a:p>
          <a:p>
            <a:r>
              <a:rPr lang="es-ES" sz="3600" dirty="0" smtClean="0"/>
              <a:t>Máx. 2</a:t>
            </a:r>
            <a:r>
              <a:rPr lang="es-ES" sz="3600" baseline="30000" dirty="0" smtClean="0"/>
              <a:t>32</a:t>
            </a:r>
            <a:r>
              <a:rPr lang="es-ES" sz="3600" dirty="0" smtClean="0"/>
              <a:t> </a:t>
            </a:r>
            <a:r>
              <a:rPr lang="es-ES" sz="3600" dirty="0" err="1" smtClean="0"/>
              <a:t>keys</a:t>
            </a: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Numbers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8713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Redis</a:t>
            </a:r>
            <a:r>
              <a:rPr lang="en-US" dirty="0" smtClean="0"/>
              <a:t> is the recommended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043" y="1667413"/>
            <a:ext cx="7778476" cy="14840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774043" y="3275012"/>
            <a:ext cx="6258998" cy="3042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77" dirty="0">
                <a:solidFill>
                  <a:srgbClr val="505050"/>
                </a:solidFill>
                <a:hlinkClick r:id="rId3"/>
              </a:rPr>
              <a:t>https://</a:t>
            </a:r>
            <a:r>
              <a:rPr lang="en-US" sz="1377" dirty="0" smtClean="0">
                <a:solidFill>
                  <a:srgbClr val="505050"/>
                </a:solidFill>
                <a:hlinkClick r:id="rId3"/>
              </a:rPr>
              <a:t>msdn.microsoft.com/en-us/library/azure/dn766201.aspx</a:t>
            </a:r>
            <a:r>
              <a:rPr lang="en-US" sz="1377" dirty="0" smtClean="0">
                <a:solidFill>
                  <a:srgbClr val="505050"/>
                </a:solidFill>
              </a:rPr>
              <a:t> </a:t>
            </a:r>
            <a:endParaRPr lang="en-US" sz="1377" dirty="0">
              <a:solidFill>
                <a:srgbClr val="505050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053907" y="4001318"/>
            <a:ext cx="7218747" cy="2423485"/>
            <a:chOff x="1743552" y="4033980"/>
            <a:chExt cx="8609537" cy="260297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48327" y="4033980"/>
              <a:ext cx="8504762" cy="227619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743552" y="6310171"/>
              <a:ext cx="8429148" cy="3267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377" dirty="0">
                  <a:solidFill>
                    <a:srgbClr val="505050"/>
                  </a:solidFill>
                  <a:hlinkClick r:id="rId5"/>
                </a:rPr>
                <a:t>https://</a:t>
              </a:r>
              <a:r>
                <a:rPr lang="en-US" sz="1377" dirty="0" smtClean="0">
                  <a:solidFill>
                    <a:srgbClr val="505050"/>
                  </a:solidFill>
                  <a:hlinkClick r:id="rId5"/>
                </a:rPr>
                <a:t>msdn.microsoft.com/en-us/library/azure/dn386094.aspx</a:t>
              </a:r>
              <a:r>
                <a:rPr lang="en-US" sz="1377" dirty="0" smtClean="0">
                  <a:solidFill>
                    <a:srgbClr val="505050"/>
                  </a:solidFill>
                </a:rPr>
                <a:t> </a:t>
              </a:r>
              <a:endParaRPr lang="en-US" sz="1377" dirty="0">
                <a:solidFill>
                  <a:srgbClr val="505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9407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4638" y="3116373"/>
            <a:ext cx="8777288" cy="1098762"/>
          </a:xfrm>
        </p:spPr>
        <p:txBody>
          <a:bodyPr/>
          <a:lstStyle/>
          <a:p>
            <a:pPr algn="ctr"/>
            <a:r>
              <a:rPr lang="es-ES" sz="6600" dirty="0"/>
              <a:t>No </a:t>
            </a:r>
            <a:r>
              <a:rPr lang="es-ES" sz="6600" dirty="0" err="1"/>
              <a:t>doubt</a:t>
            </a:r>
            <a:r>
              <a:rPr lang="es-ES" sz="6600" dirty="0"/>
              <a:t>, use </a:t>
            </a:r>
            <a:r>
              <a:rPr lang="es-ES" sz="6600" dirty="0" err="1"/>
              <a:t>Redis</a:t>
            </a:r>
            <a:r>
              <a:rPr lang="es-ES" sz="6600" dirty="0"/>
              <a:t>.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45066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s-ES" sz="6600" dirty="0" err="1"/>
              <a:t>Redis</a:t>
            </a:r>
            <a:r>
              <a:rPr lang="es-ES" sz="6600" dirty="0"/>
              <a:t> </a:t>
            </a:r>
            <a:r>
              <a:rPr lang="es-ES" sz="6600" dirty="0" err="1"/>
              <a:t>Provisioning</a:t>
            </a:r>
            <a:endParaRPr lang="en-US" sz="6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s-ES" sz="4050" dirty="0"/>
              <a:t>DEMO</a:t>
            </a:r>
            <a:endParaRPr lang="en-US" sz="4050" dirty="0"/>
          </a:p>
        </p:txBody>
      </p:sp>
    </p:spTree>
    <p:extLst>
      <p:ext uri="{BB962C8B-B14F-4D97-AF65-F5344CB8AC3E}">
        <p14:creationId xmlns:p14="http://schemas.microsoft.com/office/powerpoint/2010/main" val="36619445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9348"/>
            <a:ext cx="9340227" cy="6612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9944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326563" cy="6612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9710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3834"/>
            <a:ext cx="9326563" cy="6594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417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2" y="0"/>
            <a:ext cx="9322892" cy="6591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9502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s-ES" dirty="0" err="1" smtClean="0"/>
              <a:t>My</a:t>
            </a:r>
            <a:r>
              <a:rPr lang="es-ES" dirty="0" smtClean="0"/>
              <a:t> </a:t>
            </a:r>
            <a:br>
              <a:rPr lang="es-ES" dirty="0" smtClean="0"/>
            </a:br>
            <a:r>
              <a:rPr lang="es-ES" i="1" dirty="0" smtClean="0"/>
              <a:t>“Mobile </a:t>
            </a:r>
            <a:r>
              <a:rPr lang="es-ES" i="1" dirty="0" err="1" smtClean="0"/>
              <a:t>First</a:t>
            </a:r>
            <a:r>
              <a:rPr lang="es-ES" i="1" dirty="0" smtClean="0"/>
              <a:t>, Cloud </a:t>
            </a:r>
            <a:r>
              <a:rPr lang="es-ES" i="1" dirty="0" err="1" smtClean="0"/>
              <a:t>First</a:t>
            </a:r>
            <a:r>
              <a:rPr lang="es-ES" i="1" dirty="0" smtClean="0"/>
              <a:t>.” </a:t>
            </a:r>
            <a:r>
              <a:rPr lang="es-ES" dirty="0" smtClean="0"/>
              <a:t>app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s-ES" sz="3300" dirty="0" err="1"/>
              <a:t>DavidNews</a:t>
            </a:r>
            <a:r>
              <a:rPr lang="es-ES" sz="3300" dirty="0"/>
              <a:t> DEMO</a:t>
            </a:r>
            <a:endParaRPr lang="en-US" sz="3300" dirty="0"/>
          </a:p>
        </p:txBody>
      </p:sp>
      <p:sp>
        <p:nvSpPr>
          <p:cNvPr id="4" name="Rectangle 3"/>
          <p:cNvSpPr/>
          <p:nvPr/>
        </p:nvSpPr>
        <p:spPr>
          <a:xfrm>
            <a:off x="305704" y="6244501"/>
            <a:ext cx="62620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https://github.com/davidjrh/davidnews </a:t>
            </a:r>
          </a:p>
        </p:txBody>
      </p:sp>
    </p:spTree>
    <p:extLst>
      <p:ext uri="{BB962C8B-B14F-4D97-AF65-F5344CB8AC3E}">
        <p14:creationId xmlns:p14="http://schemas.microsoft.com/office/powerpoint/2010/main" val="9907309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326563" cy="6594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181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262" y="0"/>
            <a:ext cx="9359826" cy="6635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261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Installing</a:t>
            </a:r>
            <a:r>
              <a:rPr lang="es-ES" dirty="0" smtClean="0"/>
              <a:t> </a:t>
            </a:r>
            <a:r>
              <a:rPr lang="es-ES" dirty="0" err="1" smtClean="0"/>
              <a:t>Redis</a:t>
            </a:r>
            <a:r>
              <a:rPr lang="es-ES" dirty="0" smtClean="0"/>
              <a:t> </a:t>
            </a:r>
            <a:r>
              <a:rPr lang="es-ES" dirty="0" err="1" smtClean="0"/>
              <a:t>on</a:t>
            </a:r>
            <a:r>
              <a:rPr lang="es-ES" dirty="0" smtClean="0"/>
              <a:t> Windows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49276" y="3425254"/>
            <a:ext cx="8777287" cy="738664"/>
          </a:xfrm>
        </p:spPr>
        <p:txBody>
          <a:bodyPr/>
          <a:lstStyle/>
          <a:p>
            <a:r>
              <a:rPr lang="es-ES" sz="4000" dirty="0" smtClean="0"/>
              <a:t>C:\&gt; choco </a:t>
            </a:r>
            <a:r>
              <a:rPr lang="es-ES" sz="4000" dirty="0" err="1" smtClean="0"/>
              <a:t>install</a:t>
            </a:r>
            <a:r>
              <a:rPr lang="es-ES" sz="4000" dirty="0" smtClean="0"/>
              <a:t> redis-64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535808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239" y="0"/>
            <a:ext cx="9958834" cy="699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3769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969" y="0"/>
            <a:ext cx="9958834" cy="699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3804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E00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38" y="3116373"/>
            <a:ext cx="8777288" cy="1292662"/>
          </a:xfrm>
        </p:spPr>
        <p:txBody>
          <a:bodyPr/>
          <a:lstStyle/>
          <a:p>
            <a:r>
              <a:rPr lang="es-ES" sz="8000" dirty="0" err="1"/>
              <a:t>Redis</a:t>
            </a:r>
            <a:r>
              <a:rPr lang="es-ES" sz="8000" dirty="0"/>
              <a:t> and .NET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38342816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 smtClean="0"/>
              <a:t>Nuget</a:t>
            </a:r>
            <a:r>
              <a:rPr lang="en-US" dirty="0" smtClean="0"/>
              <a:t>: </a:t>
            </a:r>
            <a:r>
              <a:rPr lang="en-US" i="1" dirty="0" err="1" smtClean="0"/>
              <a:t>StackExchange.Redis</a:t>
            </a:r>
            <a:endParaRPr lang="en-US" i="1" dirty="0"/>
          </a:p>
          <a:p>
            <a:pPr marL="0" indent="0">
              <a:buNone/>
            </a:pPr>
            <a:endParaRPr lang="es-ES_tradnl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</a:t>
            </a:r>
            <a:r>
              <a:rPr lang="en-US" dirty="0" err="1" smtClean="0"/>
              <a:t>Redis</a:t>
            </a:r>
            <a:r>
              <a:rPr lang="en-US" dirty="0" smtClean="0"/>
              <a:t> from .NET</a:t>
            </a:r>
            <a:endParaRPr lang="es-ES_tradn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6937" y="1985094"/>
            <a:ext cx="6696744" cy="434895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2754" y="6440298"/>
            <a:ext cx="60887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505050"/>
                </a:solidFill>
                <a:hlinkClick r:id="rId3"/>
              </a:rPr>
              <a:t>https://</a:t>
            </a:r>
            <a:r>
              <a:rPr lang="en-US" dirty="0" smtClean="0">
                <a:solidFill>
                  <a:srgbClr val="505050"/>
                </a:solidFill>
                <a:hlinkClick r:id="rId3"/>
              </a:rPr>
              <a:t>github.com/StackExchange/StackExchange.Redis</a:t>
            </a:r>
            <a:r>
              <a:rPr lang="en-US" dirty="0" smtClean="0">
                <a:solidFill>
                  <a:srgbClr val="505050"/>
                </a:solidFill>
              </a:rPr>
              <a:t> </a:t>
            </a:r>
            <a:endParaRPr lang="en-US" dirty="0">
              <a:solidFill>
                <a:srgbClr val="505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157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E00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operations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809" y="1409030"/>
            <a:ext cx="8637116" cy="5486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75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caching paradigm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583" y="3065214"/>
            <a:ext cx="4828805" cy="340211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15409" y="5441478"/>
            <a:ext cx="2716898" cy="751616"/>
          </a:xfrm>
          <a:prstGeom prst="rect">
            <a:avLst/>
          </a:prstGeom>
          <a:solidFill>
            <a:srgbClr val="5F055F"/>
          </a:solidFill>
        </p:spPr>
        <p:txBody>
          <a:bodyPr wrap="none" rtlCol="0">
            <a:spAutoFit/>
          </a:bodyPr>
          <a:lstStyle/>
          <a:p>
            <a:r>
              <a:rPr lang="es-ES" sz="2142" dirty="0">
                <a:solidFill>
                  <a:srgbClr val="FFFFFF"/>
                </a:solidFill>
              </a:rPr>
              <a:t>“</a:t>
            </a:r>
            <a:r>
              <a:rPr lang="es-ES" sz="2142" dirty="0" err="1">
                <a:solidFill>
                  <a:srgbClr val="FFFFFF"/>
                </a:solidFill>
              </a:rPr>
              <a:t>Item</a:t>
            </a:r>
            <a:r>
              <a:rPr lang="es-ES" sz="2142" dirty="0">
                <a:solidFill>
                  <a:srgbClr val="FFFFFF"/>
                </a:solidFill>
              </a:rPr>
              <a:t>” </a:t>
            </a:r>
            <a:r>
              <a:rPr lang="es-ES" sz="2142" dirty="0" err="1">
                <a:solidFill>
                  <a:srgbClr val="FFFFFF"/>
                </a:solidFill>
              </a:rPr>
              <a:t>class</a:t>
            </a:r>
            <a:r>
              <a:rPr lang="es-ES" sz="2142" dirty="0">
                <a:solidFill>
                  <a:srgbClr val="FFFFFF"/>
                </a:solidFill>
              </a:rPr>
              <a:t> </a:t>
            </a:r>
            <a:r>
              <a:rPr lang="es-ES" sz="2142" dirty="0" err="1">
                <a:solidFill>
                  <a:srgbClr val="FFFFFF"/>
                </a:solidFill>
              </a:rPr>
              <a:t>must</a:t>
            </a:r>
            <a:r>
              <a:rPr lang="es-ES" sz="2142" dirty="0">
                <a:solidFill>
                  <a:srgbClr val="FFFFFF"/>
                </a:solidFill>
              </a:rPr>
              <a:t> be </a:t>
            </a:r>
          </a:p>
          <a:p>
            <a:r>
              <a:rPr lang="es-ES" sz="2142" dirty="0" err="1">
                <a:solidFill>
                  <a:srgbClr val="FFFFFF"/>
                </a:solidFill>
              </a:rPr>
              <a:t>serializable</a:t>
            </a:r>
            <a:r>
              <a:rPr lang="es-ES" sz="2142" dirty="0">
                <a:solidFill>
                  <a:srgbClr val="FFFFFF"/>
                </a:solidFill>
              </a:rPr>
              <a:t> as </a:t>
            </a:r>
            <a:r>
              <a:rPr lang="es-ES" sz="2142" dirty="0" err="1">
                <a:solidFill>
                  <a:srgbClr val="FFFFFF"/>
                </a:solidFill>
              </a:rPr>
              <a:t>well</a:t>
            </a:r>
            <a:endParaRPr lang="en-US" sz="2142" dirty="0">
              <a:solidFill>
                <a:srgbClr val="FFFFFF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5197473" y="5645722"/>
            <a:ext cx="403438" cy="3213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77">
              <a:solidFill>
                <a:srgbClr val="FFFFFF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74638" y="1560527"/>
            <a:ext cx="8475775" cy="1292662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>
            <a:lvl1pPr marL="257141" marR="0" indent="-257141" algn="l" defTabSz="6994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36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461963" marR="0" indent="-204788" algn="l" defTabSz="6994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630238" marR="0" indent="-169863" algn="l" defTabSz="6994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798513" marR="0" indent="-169863" algn="l" defTabSz="6994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914400" marR="0" indent="-169863" algn="l" defTabSz="6994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1923523" indent="-174866" algn="l" defTabSz="6994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73256" indent="-174866" algn="l" defTabSz="6994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2987" indent="-174866" algn="l" defTabSz="6994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72720" indent="-174866" algn="l" defTabSz="6994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s-ES" dirty="0" err="1" smtClean="0">
                <a:solidFill>
                  <a:srgbClr val="E7DCF4">
                    <a:lumMod val="50000"/>
                  </a:srgbClr>
                </a:solidFill>
              </a:rPr>
              <a:t>Serialize</a:t>
            </a:r>
            <a:r>
              <a:rPr lang="es-ES" dirty="0" smtClean="0">
                <a:solidFill>
                  <a:srgbClr val="E7DCF4">
                    <a:lumMod val="50000"/>
                  </a:srgbClr>
                </a:solidFill>
              </a:rPr>
              <a:t> </a:t>
            </a:r>
            <a:r>
              <a:rPr lang="es-ES" dirty="0" err="1" smtClean="0">
                <a:solidFill>
                  <a:srgbClr val="E7DCF4">
                    <a:lumMod val="50000"/>
                  </a:srgbClr>
                </a:solidFill>
              </a:rPr>
              <a:t>objects</a:t>
            </a:r>
            <a:r>
              <a:rPr lang="es-ES" dirty="0" smtClean="0">
                <a:solidFill>
                  <a:srgbClr val="E7DCF4">
                    <a:lumMod val="50000"/>
                  </a:srgbClr>
                </a:solidFill>
              </a:rPr>
              <a:t> </a:t>
            </a:r>
            <a:r>
              <a:rPr lang="es-ES" dirty="0" err="1" smtClean="0">
                <a:solidFill>
                  <a:srgbClr val="E7DCF4">
                    <a:lumMod val="50000"/>
                  </a:srgbClr>
                </a:solidFill>
              </a:rPr>
              <a:t>before</a:t>
            </a:r>
            <a:r>
              <a:rPr lang="es-ES" dirty="0" smtClean="0">
                <a:solidFill>
                  <a:srgbClr val="E7DCF4">
                    <a:lumMod val="50000"/>
                  </a:srgbClr>
                </a:solidFill>
              </a:rPr>
              <a:t> </a:t>
            </a:r>
            <a:r>
              <a:rPr lang="es-ES" dirty="0" err="1" smtClean="0">
                <a:solidFill>
                  <a:srgbClr val="E7DCF4">
                    <a:lumMod val="50000"/>
                  </a:srgbClr>
                </a:solidFill>
              </a:rPr>
              <a:t>storing</a:t>
            </a:r>
            <a:endParaRPr lang="es-ES" dirty="0" smtClean="0">
              <a:solidFill>
                <a:srgbClr val="E7DCF4">
                  <a:lumMod val="50000"/>
                </a:srgbClr>
              </a:solidFill>
            </a:endParaRPr>
          </a:p>
          <a:p>
            <a:pPr marL="0" indent="0">
              <a:buFont typeface="Arial" pitchFamily="34" charset="0"/>
              <a:buNone/>
            </a:pPr>
            <a:r>
              <a:rPr lang="es-ES" dirty="0" err="1" smtClean="0">
                <a:solidFill>
                  <a:srgbClr val="E7DCF4">
                    <a:lumMod val="50000"/>
                  </a:srgbClr>
                </a:solidFill>
              </a:rPr>
              <a:t>Objects</a:t>
            </a:r>
            <a:r>
              <a:rPr lang="es-ES" dirty="0" smtClean="0">
                <a:solidFill>
                  <a:srgbClr val="E7DCF4">
                    <a:lumMod val="50000"/>
                  </a:srgbClr>
                </a:solidFill>
              </a:rPr>
              <a:t> </a:t>
            </a:r>
            <a:r>
              <a:rPr lang="es-ES" dirty="0" err="1" smtClean="0">
                <a:solidFill>
                  <a:srgbClr val="E7DCF4">
                    <a:lumMod val="50000"/>
                  </a:srgbClr>
                </a:solidFill>
              </a:rPr>
              <a:t>must</a:t>
            </a:r>
            <a:r>
              <a:rPr lang="es-ES" dirty="0" smtClean="0">
                <a:solidFill>
                  <a:srgbClr val="E7DCF4">
                    <a:lumMod val="50000"/>
                  </a:srgbClr>
                </a:solidFill>
              </a:rPr>
              <a:t> be “</a:t>
            </a:r>
            <a:r>
              <a:rPr lang="es-ES" dirty="0" err="1" smtClean="0">
                <a:solidFill>
                  <a:srgbClr val="E7DCF4">
                    <a:lumMod val="50000"/>
                  </a:srgbClr>
                </a:solidFill>
              </a:rPr>
              <a:t>Serializable</a:t>
            </a:r>
            <a:r>
              <a:rPr lang="es-ES" dirty="0" smtClean="0">
                <a:solidFill>
                  <a:srgbClr val="E7DCF4">
                    <a:lumMod val="50000"/>
                  </a:srgbClr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97183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Transactions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91" y="2273126"/>
            <a:ext cx="9172580" cy="356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634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251391" cy="61276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305574"/>
            <a:ext cx="9228884" cy="470908"/>
          </a:xfrm>
          <a:prstGeom prst="rect">
            <a:avLst/>
          </a:prstGeom>
          <a:gradFill flip="none" rotWithShape="1">
            <a:gsLst>
              <a:gs pos="0">
                <a:srgbClr val="7030A0">
                  <a:alpha val="0"/>
                </a:srgbClr>
              </a:gs>
              <a:gs pos="47000">
                <a:schemeClr val="accent1">
                  <a:lumMod val="45000"/>
                  <a:lumOff val="55000"/>
                  <a:alpha val="64000"/>
                </a:schemeClr>
              </a:gs>
              <a:gs pos="100000">
                <a:srgbClr val="7030A0"/>
              </a:gs>
            </a:gsLst>
            <a:lin ang="10800000" scaled="1"/>
            <a:tileRect/>
          </a:gradFill>
        </p:spPr>
        <p:txBody>
          <a:bodyPr wrap="square" lIns="137166" tIns="109733" rIns="137166" bIns="109733" rtlCol="0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s-ES" dirty="0">
                <a:solidFill>
                  <a:schemeClr val="bg1"/>
                </a:solidFill>
              </a:rPr>
              <a:t>http://news.google.es </a:t>
            </a:r>
            <a:endParaRPr lang="en-US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7294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 operations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777" y="2201118"/>
            <a:ext cx="9073008" cy="3693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271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Publisher / Subscriber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402" y="2304016"/>
            <a:ext cx="8458696" cy="12645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402" y="3641278"/>
            <a:ext cx="9457163" cy="31410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402" y="1335903"/>
            <a:ext cx="6922511" cy="797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596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expiration callback support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579" y="1783285"/>
            <a:ext cx="8829403" cy="16671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800" y="3857302"/>
            <a:ext cx="7992887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155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Scaling, </a:t>
            </a:r>
            <a:r>
              <a:rPr lang="en-US" dirty="0" err="1" smtClean="0"/>
              <a:t>Sharding</a:t>
            </a:r>
            <a:r>
              <a:rPr lang="en-US" dirty="0" smtClean="0"/>
              <a:t> and beyond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4294967295"/>
          </p:nvPr>
        </p:nvSpPr>
        <p:spPr>
          <a:xfrm>
            <a:off x="425393" y="1421166"/>
            <a:ext cx="8475775" cy="3380981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Spread reads over the slaves</a:t>
            </a:r>
          </a:p>
          <a:p>
            <a:pPr marL="0" indent="0">
              <a:buNone/>
            </a:pPr>
            <a:r>
              <a:rPr lang="es-ES" dirty="0" err="1" smtClean="0"/>
              <a:t>Problem</a:t>
            </a:r>
            <a:r>
              <a:rPr lang="es-ES" dirty="0" smtClean="0"/>
              <a:t>: </a:t>
            </a:r>
            <a:r>
              <a:rPr lang="es-ES" dirty="0" err="1" smtClean="0"/>
              <a:t>hard</a:t>
            </a:r>
            <a:r>
              <a:rPr lang="es-ES" dirty="0" smtClean="0"/>
              <a:t> </a:t>
            </a:r>
            <a:r>
              <a:rPr lang="es-ES" dirty="0" err="1" smtClean="0"/>
              <a:t>limit</a:t>
            </a:r>
            <a:r>
              <a:rPr lang="es-ES" dirty="0"/>
              <a:t> </a:t>
            </a:r>
            <a:r>
              <a:rPr lang="es-ES" dirty="0" err="1" smtClean="0"/>
              <a:t>caused</a:t>
            </a:r>
            <a:r>
              <a:rPr lang="es-ES" dirty="0" smtClean="0"/>
              <a:t> </a:t>
            </a:r>
            <a:r>
              <a:rPr lang="es-ES" dirty="0" err="1" smtClean="0"/>
              <a:t>by</a:t>
            </a:r>
            <a:r>
              <a:rPr lang="es-ES" dirty="0" smtClean="0"/>
              <a:t> </a:t>
            </a:r>
            <a:r>
              <a:rPr lang="es-ES" dirty="0" err="1" smtClean="0"/>
              <a:t>max</a:t>
            </a:r>
            <a:r>
              <a:rPr lang="es-ES" dirty="0" smtClean="0"/>
              <a:t> RAM </a:t>
            </a:r>
            <a:r>
              <a:rPr lang="es-ES" dirty="0" err="1" smtClean="0"/>
              <a:t>available</a:t>
            </a:r>
            <a:endParaRPr lang="es-ES" dirty="0" smtClean="0"/>
          </a:p>
          <a:p>
            <a:pPr marL="0" indent="0">
              <a:buNone/>
            </a:pPr>
            <a:r>
              <a:rPr lang="es-ES" dirty="0" err="1" smtClean="0"/>
              <a:t>Solution</a:t>
            </a:r>
            <a:r>
              <a:rPr lang="es-ES" dirty="0" smtClean="0"/>
              <a:t>: </a:t>
            </a:r>
            <a:r>
              <a:rPr lang="es-ES" dirty="0" err="1" smtClean="0"/>
              <a:t>sharding</a:t>
            </a:r>
            <a:r>
              <a:rPr lang="es-ES" dirty="0" smtClean="0"/>
              <a:t> </a:t>
            </a:r>
          </a:p>
          <a:p>
            <a:pPr marL="257175" lvl="1" indent="0">
              <a:buNone/>
            </a:pPr>
            <a:r>
              <a:rPr lang="es-ES" dirty="0" err="1" smtClean="0"/>
              <a:t>Welcome</a:t>
            </a:r>
            <a:r>
              <a:rPr lang="es-ES" dirty="0" smtClean="0"/>
              <a:t> </a:t>
            </a:r>
            <a:r>
              <a:rPr lang="es-ES" dirty="0" err="1" smtClean="0"/>
              <a:t>Redis</a:t>
            </a:r>
            <a:r>
              <a:rPr lang="es-ES" dirty="0" smtClean="0"/>
              <a:t> 3.0: </a:t>
            </a:r>
            <a:r>
              <a:rPr lang="es-ES" dirty="0" err="1" smtClean="0"/>
              <a:t>clustering</a:t>
            </a:r>
            <a:r>
              <a:rPr lang="es-ES" dirty="0" smtClean="0"/>
              <a:t>!</a:t>
            </a:r>
            <a:endParaRPr lang="en-US" dirty="0" smtClean="0"/>
          </a:p>
          <a:p>
            <a:pPr marL="0" indent="0">
              <a:buNone/>
            </a:pPr>
            <a:endParaRPr lang="es-ES_tradnl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729" y="4851111"/>
            <a:ext cx="1251399" cy="11005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4111" y="5221260"/>
            <a:ext cx="1282402" cy="11277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7492" y="5609851"/>
            <a:ext cx="1282402" cy="1127771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2498912" y="4727954"/>
            <a:ext cx="2429166" cy="1886511"/>
            <a:chOff x="850655" y="4225340"/>
            <a:chExt cx="3175488" cy="2466112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50655" y="4225340"/>
              <a:ext cx="1635871" cy="1438619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00200" y="4709211"/>
              <a:ext cx="1676400" cy="1474261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49743" y="5217191"/>
              <a:ext cx="1676400" cy="1474261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4589983" y="4779107"/>
            <a:ext cx="2429166" cy="1886511"/>
            <a:chOff x="850655" y="4225340"/>
            <a:chExt cx="3175488" cy="246611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50655" y="4225340"/>
              <a:ext cx="1635871" cy="1438619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00200" y="4709211"/>
              <a:ext cx="1676400" cy="1474261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49743" y="5217191"/>
              <a:ext cx="1676400" cy="1474261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6490524" y="4748463"/>
            <a:ext cx="2429166" cy="1886511"/>
            <a:chOff x="850655" y="4225340"/>
            <a:chExt cx="3175488" cy="2466112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50655" y="4225340"/>
              <a:ext cx="1635871" cy="1438619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00200" y="4709211"/>
              <a:ext cx="1676400" cy="1474261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49743" y="5217191"/>
              <a:ext cx="1676400" cy="1474261"/>
            </a:xfrm>
            <a:prstGeom prst="rect">
              <a:avLst/>
            </a:prstGeom>
          </p:spPr>
        </p:pic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3971" y="5249021"/>
            <a:ext cx="345867" cy="31797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7272" y="5624423"/>
            <a:ext cx="345867" cy="31797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0311" y="6017739"/>
            <a:ext cx="345867" cy="317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43289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74166"/>
            <a:ext cx="9326563" cy="5254401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590" dirty="0" err="1"/>
              <a:t>Redis</a:t>
            </a:r>
            <a:r>
              <a:rPr lang="es-ES" sz="4590" dirty="0"/>
              <a:t> </a:t>
            </a:r>
            <a:r>
              <a:rPr lang="es-ES" sz="4590" dirty="0" err="1"/>
              <a:t>scales</a:t>
            </a:r>
            <a:r>
              <a:rPr lang="es-ES" sz="4590" dirty="0"/>
              <a:t>…</a:t>
            </a:r>
            <a:r>
              <a:rPr lang="es-ES" sz="4590" dirty="0" err="1"/>
              <a:t>verified</a:t>
            </a:r>
            <a:r>
              <a:rPr lang="es-ES" sz="4590" dirty="0"/>
              <a:t>!</a:t>
            </a:r>
            <a:endParaRPr lang="en-US" sz="459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8985" y="974123"/>
            <a:ext cx="5647619" cy="57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395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Digging</a:t>
            </a:r>
            <a:r>
              <a:rPr lang="es-ES" dirty="0" smtClean="0"/>
              <a:t> </a:t>
            </a:r>
            <a:r>
              <a:rPr lang="es-ES" dirty="0" err="1" smtClean="0"/>
              <a:t>into</a:t>
            </a:r>
            <a:r>
              <a:rPr lang="es-ES" dirty="0" smtClean="0"/>
              <a:t> </a:t>
            </a:r>
            <a:r>
              <a:rPr lang="es-ES" dirty="0" err="1" smtClean="0"/>
              <a:t>DavidNews</a:t>
            </a:r>
            <a:r>
              <a:rPr lang="es-ES" dirty="0" smtClean="0"/>
              <a:t> </a:t>
            </a:r>
            <a:r>
              <a:rPr lang="es-ES" dirty="0" err="1" smtClean="0"/>
              <a:t>source</a:t>
            </a:r>
            <a:r>
              <a:rPr lang="es-ES" dirty="0" smtClean="0"/>
              <a:t> </a:t>
            </a:r>
            <a:r>
              <a:rPr lang="es-ES" dirty="0" err="1" smtClean="0"/>
              <a:t>code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s-ES" sz="3200" dirty="0" smtClean="0"/>
              <a:t>DEMO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396626" y="5387552"/>
            <a:ext cx="62620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https://github.com/davidjrh/davidnews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826211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E00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38" y="3116373"/>
            <a:ext cx="8777288" cy="1292662"/>
          </a:xfrm>
        </p:spPr>
        <p:txBody>
          <a:bodyPr/>
          <a:lstStyle/>
          <a:p>
            <a:r>
              <a:rPr lang="es-ES" sz="8000" dirty="0" err="1"/>
              <a:t>Redis</a:t>
            </a:r>
            <a:r>
              <a:rPr lang="es-ES" sz="8000" dirty="0"/>
              <a:t> and </a:t>
            </a:r>
            <a:r>
              <a:rPr lang="es-ES" sz="8000" dirty="0" smtClean="0"/>
              <a:t>DNN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42775230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Hybrid implementations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5612779" cy="1969770"/>
          </a:xfrm>
          <a:prstGeom prst="rect">
            <a:avLst/>
          </a:prstGeom>
        </p:spPr>
        <p:txBody>
          <a:bodyPr>
            <a:no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200" dirty="0" smtClean="0"/>
              <a:t>Store cached objects in memory and </a:t>
            </a:r>
            <a:r>
              <a:rPr lang="en-US" sz="3200" dirty="0" err="1" smtClean="0"/>
              <a:t>Redis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 smtClean="0"/>
          </a:p>
          <a:p>
            <a:pPr marL="742950" indent="-742950">
              <a:buFont typeface="+mj-lt"/>
              <a:buAutoNum type="arabicPeriod"/>
            </a:pPr>
            <a:r>
              <a:rPr lang="en-US" sz="3200" i="1" dirty="0" err="1" smtClean="0"/>
              <a:t>GetItem</a:t>
            </a:r>
            <a:r>
              <a:rPr lang="en-US" sz="3200" i="1" dirty="0" smtClean="0"/>
              <a:t>(key)</a:t>
            </a:r>
          </a:p>
          <a:p>
            <a:pPr lvl="4"/>
            <a:r>
              <a:rPr lang="en-US" sz="2200" dirty="0" smtClean="0"/>
              <a:t>Checks local memory first</a:t>
            </a:r>
          </a:p>
          <a:p>
            <a:pPr lvl="4"/>
            <a:r>
              <a:rPr lang="en-US" sz="2200" dirty="0" smtClean="0"/>
              <a:t>Gets from </a:t>
            </a:r>
            <a:r>
              <a:rPr lang="en-US" sz="2200" dirty="0" err="1" smtClean="0"/>
              <a:t>Redis</a:t>
            </a:r>
            <a:r>
              <a:rPr lang="en-US" sz="2200" dirty="0" smtClean="0"/>
              <a:t>. If success, copy into local memory</a:t>
            </a:r>
            <a:br>
              <a:rPr lang="en-US" sz="2200" dirty="0" smtClean="0"/>
            </a:br>
            <a:endParaRPr lang="en-US" sz="2200" dirty="0" smtClean="0"/>
          </a:p>
          <a:p>
            <a:pPr marL="742950" indent="-742950">
              <a:buFont typeface="+mj-lt"/>
              <a:buAutoNum type="arabicPeriod"/>
            </a:pPr>
            <a:r>
              <a:rPr lang="en-US" sz="3200" dirty="0" smtClean="0"/>
              <a:t>Use Publisher/Subscriber model to sync local memory on other subscribers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5101" y="2068799"/>
            <a:ext cx="2207445" cy="16751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55579" y="3743902"/>
            <a:ext cx="1946495" cy="3277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30" dirty="0">
                <a:solidFill>
                  <a:srgbClr val="FFFFFF"/>
                </a:solidFill>
              </a:rPr>
              <a:t>IN-MEMORY CACHE</a:t>
            </a:r>
          </a:p>
        </p:txBody>
      </p:sp>
      <p:pic>
        <p:nvPicPr>
          <p:cNvPr id="7" name="Picture 2" descr="https://cdn4.iconfinder.com/data/icons/redis-2/1451/Untitled-2-12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203" y="4418601"/>
            <a:ext cx="1149240" cy="1149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550276" y="5567841"/>
            <a:ext cx="1357103" cy="3277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530" dirty="0">
                <a:solidFill>
                  <a:srgbClr val="FFFFFF"/>
                </a:solidFill>
              </a:rPr>
              <a:t>REDIS CACHE</a:t>
            </a:r>
            <a:endParaRPr lang="en-US" sz="153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345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Scaling</a:t>
            </a:r>
            <a:r>
              <a:rPr lang="es-ES" dirty="0" smtClean="0"/>
              <a:t> Azure </a:t>
            </a:r>
            <a:r>
              <a:rPr lang="es-ES" dirty="0" err="1" smtClean="0"/>
              <a:t>Websites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8777288" cy="1292662"/>
          </a:xfrm>
        </p:spPr>
        <p:txBody>
          <a:bodyPr/>
          <a:lstStyle/>
          <a:p>
            <a:r>
              <a:rPr lang="es-ES" dirty="0" err="1" smtClean="0"/>
              <a:t>How</a:t>
            </a:r>
            <a:r>
              <a:rPr lang="es-ES" dirty="0" smtClean="0"/>
              <a:t> to share </a:t>
            </a:r>
            <a:r>
              <a:rPr lang="es-ES" dirty="0" err="1" smtClean="0"/>
              <a:t>the</a:t>
            </a:r>
            <a:r>
              <a:rPr lang="es-ES" dirty="0" smtClean="0"/>
              <a:t> cache?</a:t>
            </a:r>
          </a:p>
          <a:p>
            <a:r>
              <a:rPr lang="es-ES" dirty="0" err="1" smtClean="0"/>
              <a:t>How</a:t>
            </a:r>
            <a:r>
              <a:rPr lang="es-ES" dirty="0" smtClean="0"/>
              <a:t> to </a:t>
            </a:r>
            <a:r>
              <a:rPr lang="es-ES" dirty="0" err="1" smtClean="0"/>
              <a:t>sync</a:t>
            </a:r>
            <a:r>
              <a:rPr lang="es-ES" dirty="0" smtClean="0"/>
              <a:t> in </a:t>
            </a:r>
            <a:r>
              <a:rPr lang="es-ES" dirty="0" err="1" smtClean="0"/>
              <a:t>memory</a:t>
            </a:r>
            <a:r>
              <a:rPr lang="es-ES" dirty="0" smtClean="0"/>
              <a:t> cache?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4929" y="3497262"/>
            <a:ext cx="2207445" cy="167510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25407" y="5172365"/>
            <a:ext cx="1946495" cy="3277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30" dirty="0">
                <a:solidFill>
                  <a:srgbClr val="FFFFFF"/>
                </a:solidFill>
              </a:rPr>
              <a:t>IN-MEMORY CACHE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1513" y="3625415"/>
            <a:ext cx="1471243" cy="1546950"/>
          </a:xfrm>
          <a:prstGeom prst="rect">
            <a:avLst/>
          </a:prstGeom>
        </p:spPr>
      </p:pic>
      <p:sp>
        <p:nvSpPr>
          <p:cNvPr id="13" name="Right Arrow 12"/>
          <p:cNvSpPr/>
          <p:nvPr/>
        </p:nvSpPr>
        <p:spPr bwMode="auto">
          <a:xfrm>
            <a:off x="4015209" y="4097072"/>
            <a:ext cx="2520280" cy="504056"/>
          </a:xfrm>
          <a:prstGeom prst="rightArrow">
            <a:avLst/>
          </a:prstGeom>
          <a:solidFill>
            <a:srgbClr val="00B0F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8" name="Picture 2" descr="https://cdn4.iconfinder.com/data/icons/redis-2/1451/Untitled-2-12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628" y="3722553"/>
            <a:ext cx="1149240" cy="1149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509701" y="4871793"/>
            <a:ext cx="1357103" cy="3277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530" dirty="0">
                <a:solidFill>
                  <a:srgbClr val="FFFFFF"/>
                </a:solidFill>
              </a:rPr>
              <a:t>REDIS CACHE</a:t>
            </a:r>
            <a:endParaRPr lang="en-US" sz="1530" dirty="0">
              <a:solidFill>
                <a:srgbClr val="FFFFFF"/>
              </a:solidFill>
            </a:endParaRPr>
          </a:p>
        </p:txBody>
      </p:sp>
      <p:sp>
        <p:nvSpPr>
          <p:cNvPr id="14" name="Lightning Bolt 13"/>
          <p:cNvSpPr/>
          <p:nvPr/>
        </p:nvSpPr>
        <p:spPr bwMode="auto">
          <a:xfrm>
            <a:off x="3797173" y="5172365"/>
            <a:ext cx="576064" cy="504056"/>
          </a:xfrm>
          <a:prstGeom prst="lightningBolt">
            <a:avLst/>
          </a:prstGeom>
          <a:solidFill>
            <a:srgbClr val="FFFF0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37960" y="5198348"/>
            <a:ext cx="2100575" cy="489365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s-ES" sz="1400" dirty="0" smtClean="0">
                <a:gradFill>
                  <a:gsLst>
                    <a:gs pos="2917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</a:rPr>
              <a:t>Publisher / </a:t>
            </a:r>
            <a:r>
              <a:rPr lang="es-ES" sz="1400" dirty="0" err="1" smtClean="0">
                <a:gradFill>
                  <a:gsLst>
                    <a:gs pos="2917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</a:rPr>
              <a:t>Subscriber</a:t>
            </a:r>
            <a:endParaRPr lang="en-US" sz="1400" dirty="0" err="1" smtClean="0">
              <a:gradFill>
                <a:gsLst>
                  <a:gs pos="2917">
                    <a:srgbClr val="FFFFFF"/>
                  </a:gs>
                  <a:gs pos="30000">
                    <a:srgbClr val="FFFFFF"/>
                  </a:gs>
                </a:gsLst>
                <a:lin ang="5400000" scaled="0"/>
              </a:gra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001" y="3497262"/>
            <a:ext cx="792088" cy="311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21081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 animBg="1"/>
      <p:bldP spid="1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Redis</a:t>
            </a:r>
            <a:r>
              <a:rPr lang="es-ES" dirty="0"/>
              <a:t> </a:t>
            </a:r>
            <a:r>
              <a:rPr lang="es-ES" dirty="0" err="1"/>
              <a:t>caching</a:t>
            </a:r>
            <a:r>
              <a:rPr lang="es-ES" dirty="0"/>
              <a:t> </a:t>
            </a:r>
            <a:r>
              <a:rPr lang="es-ES" dirty="0" err="1"/>
              <a:t>provider</a:t>
            </a:r>
            <a:r>
              <a:rPr lang="es-ES" dirty="0"/>
              <a:t> </a:t>
            </a:r>
            <a:r>
              <a:rPr lang="es-ES" dirty="0" err="1"/>
              <a:t>for</a:t>
            </a:r>
            <a:r>
              <a:rPr lang="es-ES" dirty="0"/>
              <a:t> DNN </a:t>
            </a:r>
            <a:r>
              <a:rPr lang="es-ES" dirty="0" err="1"/>
              <a:t>Platform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s-ES" sz="3600" dirty="0" smtClean="0"/>
              <a:t>DEMO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396626" y="5784061"/>
            <a:ext cx="89299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hlinkClick r:id="rId3"/>
              </a:rPr>
              <a:t>https://github.com/davidjrh/dnn.rediscachingprovider</a:t>
            </a:r>
            <a:r>
              <a:rPr lang="en-US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242038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4545" y="4795204"/>
            <a:ext cx="3915263" cy="119299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0" y="295275"/>
            <a:ext cx="8777288" cy="917575"/>
          </a:xfrm>
        </p:spPr>
        <p:txBody>
          <a:bodyPr/>
          <a:lstStyle/>
          <a:p>
            <a:r>
              <a:rPr lang="es-ES" dirty="0" err="1" smtClean="0"/>
              <a:t>Architecture</a:t>
            </a:r>
            <a:endParaRPr lang="es-ES_tradnl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4003" y="800687"/>
            <a:ext cx="3005450" cy="241371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4003" y="3339012"/>
            <a:ext cx="1138333" cy="98071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1913" y="4658591"/>
            <a:ext cx="6375263" cy="6965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04634" y="4994762"/>
            <a:ext cx="725880" cy="763232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4296641" y="5038580"/>
            <a:ext cx="779892" cy="875243"/>
            <a:chOff x="5046590" y="5670290"/>
            <a:chExt cx="877847" cy="106280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122344" y="5670290"/>
              <a:ext cx="695764" cy="775179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5046590" y="6366127"/>
              <a:ext cx="877847" cy="366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224" dirty="0"/>
                <a:t>CACHE</a:t>
              </a:r>
              <a:endParaRPr lang="en-US" sz="1224" dirty="0"/>
            </a:p>
          </p:txBody>
        </p:sp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70142" y="3333706"/>
            <a:ext cx="1285014" cy="97512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1913" y="3249394"/>
            <a:ext cx="6375263" cy="6965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29657" y="3338282"/>
            <a:ext cx="611046" cy="985973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3654612" y="4158407"/>
            <a:ext cx="795308" cy="421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71" dirty="0"/>
              <a:t>CLOUD</a:t>
            </a:r>
            <a:br>
              <a:rPr lang="es-ES" sz="1071" dirty="0"/>
            </a:br>
            <a:r>
              <a:rPr lang="es-ES" sz="1071" dirty="0"/>
              <a:t>SERVICE</a:t>
            </a:r>
            <a:endParaRPr lang="en-US" sz="1071" dirty="0"/>
          </a:p>
        </p:txBody>
      </p:sp>
      <p:sp>
        <p:nvSpPr>
          <p:cNvPr id="30" name="TextBox 29"/>
          <p:cNvSpPr txBox="1"/>
          <p:nvPr/>
        </p:nvSpPr>
        <p:spPr>
          <a:xfrm>
            <a:off x="4907918" y="4234476"/>
            <a:ext cx="912593" cy="257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71" dirty="0"/>
              <a:t>WEBSITES</a:t>
            </a:r>
            <a:endParaRPr lang="en-US" sz="1071" dirty="0"/>
          </a:p>
        </p:txBody>
      </p:sp>
      <p:sp>
        <p:nvSpPr>
          <p:cNvPr id="31" name="TextBox 30"/>
          <p:cNvSpPr txBox="1"/>
          <p:nvPr/>
        </p:nvSpPr>
        <p:spPr>
          <a:xfrm>
            <a:off x="6050327" y="4270988"/>
            <a:ext cx="795308" cy="421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71" dirty="0"/>
              <a:t>MOBILE</a:t>
            </a:r>
            <a:br>
              <a:rPr lang="es-ES" sz="1071" dirty="0"/>
            </a:br>
            <a:r>
              <a:rPr lang="es-ES" sz="1071" dirty="0"/>
              <a:t>SERVICE</a:t>
            </a:r>
            <a:endParaRPr lang="en-US" sz="1071" dirty="0"/>
          </a:p>
        </p:txBody>
      </p:sp>
      <p:sp>
        <p:nvSpPr>
          <p:cNvPr id="32" name="TextBox 31"/>
          <p:cNvSpPr txBox="1"/>
          <p:nvPr/>
        </p:nvSpPr>
        <p:spPr>
          <a:xfrm>
            <a:off x="1495875" y="4759833"/>
            <a:ext cx="892114" cy="257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71" dirty="0"/>
              <a:t>STORAGE</a:t>
            </a:r>
            <a:endParaRPr lang="en-US" sz="1071" dirty="0"/>
          </a:p>
        </p:txBody>
      </p:sp>
      <p:sp>
        <p:nvSpPr>
          <p:cNvPr id="33" name="TextBox 32"/>
          <p:cNvSpPr txBox="1"/>
          <p:nvPr/>
        </p:nvSpPr>
        <p:spPr>
          <a:xfrm>
            <a:off x="1494929" y="3309385"/>
            <a:ext cx="1404074" cy="257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71" dirty="0"/>
              <a:t>BUSINESS LOGIC</a:t>
            </a:r>
            <a:endParaRPr lang="en-US" sz="1071" dirty="0"/>
          </a:p>
        </p:txBody>
      </p:sp>
      <p:pic>
        <p:nvPicPr>
          <p:cNvPr id="3074" name="Picture 2" descr="https://cdn4.iconfinder.com/data/icons/redis-2/1451/Untitled-2-128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815" y="4721398"/>
            <a:ext cx="1334688" cy="1334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59502" y="3748180"/>
            <a:ext cx="247857" cy="246226"/>
          </a:xfrm>
          <a:prstGeom prst="rect">
            <a:avLst/>
          </a:prstGeom>
        </p:spPr>
      </p:pic>
      <p:pic>
        <p:nvPicPr>
          <p:cNvPr id="34" name="Picture 2" descr="https://dk-media.s3.amazonaws.com/media/1i1dk/images/12218400/huge/rss_feed_icon_high_res.gif_w_600.gif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712" y="2140009"/>
            <a:ext cx="453790" cy="453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Down Arrow 34"/>
          <p:cNvSpPr/>
          <p:nvPr/>
        </p:nvSpPr>
        <p:spPr bwMode="auto">
          <a:xfrm>
            <a:off x="3151595" y="2652508"/>
            <a:ext cx="162025" cy="540648"/>
          </a:xfrm>
          <a:prstGeom prst="downArrow">
            <a:avLst/>
          </a:prstGeom>
          <a:solidFill>
            <a:srgbClr val="00B0F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6" tIns="109733" rIns="137166" bIns="10973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9935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13775" y="6305363"/>
            <a:ext cx="62620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https://github.com/davidjrh/davidnews </a:t>
            </a:r>
          </a:p>
        </p:txBody>
      </p:sp>
    </p:spTree>
    <p:extLst>
      <p:ext uri="{BB962C8B-B14F-4D97-AF65-F5344CB8AC3E}">
        <p14:creationId xmlns:p14="http://schemas.microsoft.com/office/powerpoint/2010/main" val="3167406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144"/>
            <a:ext cx="9437713" cy="6672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299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338662" cy="659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6481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0386"/>
            <a:ext cx="9381699" cy="6623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1278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Storing</a:t>
            </a:r>
            <a:r>
              <a:rPr lang="es-ES" dirty="0"/>
              <a:t> </a:t>
            </a:r>
            <a:r>
              <a:rPr lang="es-ES" dirty="0" err="1"/>
              <a:t>session</a:t>
            </a:r>
            <a:r>
              <a:rPr lang="es-ES" dirty="0"/>
              <a:t> data </a:t>
            </a:r>
            <a:r>
              <a:rPr lang="es-ES" dirty="0" err="1"/>
              <a:t>on</a:t>
            </a:r>
            <a:r>
              <a:rPr lang="es-ES" dirty="0"/>
              <a:t> </a:t>
            </a:r>
            <a:r>
              <a:rPr lang="es-ES" dirty="0" err="1" smtClean="0"/>
              <a:t>Redis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s-ES" sz="3600" dirty="0" smtClean="0"/>
              <a:t>DEMO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747224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takeaways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4294967295"/>
          </p:nvPr>
        </p:nvSpPr>
        <p:spPr>
          <a:xfrm>
            <a:off x="428996" y="1841078"/>
            <a:ext cx="8475775" cy="4099584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1800"/>
              </a:spcBef>
              <a:spcAft>
                <a:spcPts val="1800"/>
              </a:spcAft>
              <a:buNone/>
            </a:pPr>
            <a:r>
              <a:rPr lang="en-US" dirty="0" err="1" smtClean="0"/>
              <a:t>Redis</a:t>
            </a:r>
            <a:r>
              <a:rPr lang="en-US" dirty="0" smtClean="0"/>
              <a:t> is the Microsoft recommended service for caching</a:t>
            </a:r>
          </a:p>
          <a:p>
            <a:pPr marL="0" indent="0">
              <a:spcBef>
                <a:spcPts val="1800"/>
              </a:spcBef>
              <a:spcAft>
                <a:spcPts val="1800"/>
              </a:spcAft>
              <a:buNone/>
            </a:pPr>
            <a:r>
              <a:rPr lang="en-US" dirty="0" smtClean="0"/>
              <a:t>High performance, available and interoperable</a:t>
            </a:r>
          </a:p>
          <a:p>
            <a:pPr marL="0" indent="0">
              <a:spcBef>
                <a:spcPts val="1800"/>
              </a:spcBef>
              <a:spcAft>
                <a:spcPts val="1800"/>
              </a:spcAft>
              <a:buNone/>
            </a:pPr>
            <a:r>
              <a:rPr lang="en-US" dirty="0" smtClean="0"/>
              <a:t>For on-premises or for the cloud, same solution, no lock-ins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736391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790443" y="2230344"/>
            <a:ext cx="3910926" cy="1928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99448"/>
            <a:r>
              <a:rPr lang="de-DE" sz="5507" dirty="0">
                <a:solidFill>
                  <a:prstClr val="white"/>
                </a:solidFill>
              </a:rPr>
              <a:t>Questions?</a:t>
            </a:r>
          </a:p>
          <a:p>
            <a:pPr algn="ctr" defTabSz="699448"/>
            <a:endParaRPr lang="de-DE" sz="2142" dirty="0">
              <a:solidFill>
                <a:prstClr val="white"/>
              </a:solidFill>
            </a:endParaRPr>
          </a:p>
          <a:p>
            <a:pPr algn="ctr" defTabSz="699448"/>
            <a:endParaRPr lang="de-DE" sz="2142" dirty="0">
              <a:solidFill>
                <a:prstClr val="white"/>
              </a:solidFill>
            </a:endParaRPr>
          </a:p>
          <a:p>
            <a:pPr algn="ctr" defTabSz="699448"/>
            <a:r>
              <a:rPr lang="de-DE" sz="2142" dirty="0">
                <a:solidFill>
                  <a:prstClr val="white"/>
                </a:solidFill>
              </a:rPr>
              <a:t>@davidjrh</a:t>
            </a:r>
          </a:p>
        </p:txBody>
      </p:sp>
      <p:grpSp>
        <p:nvGrpSpPr>
          <p:cNvPr id="3" name="Gruppieren 2"/>
          <p:cNvGrpSpPr/>
          <p:nvPr/>
        </p:nvGrpSpPr>
        <p:grpSpPr>
          <a:xfrm>
            <a:off x="1581891" y="5071095"/>
            <a:ext cx="6393758" cy="874438"/>
            <a:chOff x="467542" y="5229199"/>
            <a:chExt cx="8358256" cy="1143111"/>
          </a:xfrm>
        </p:grpSpPr>
        <p:sp>
          <p:nvSpPr>
            <p:cNvPr id="4" name="Textfeld 3"/>
            <p:cNvSpPr txBox="1"/>
            <p:nvPr/>
          </p:nvSpPr>
          <p:spPr>
            <a:xfrm>
              <a:off x="467542" y="5229199"/>
              <a:ext cx="8358256" cy="1143111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defTabSz="699448"/>
              <a:endParaRPr lang="de-DE" sz="1377" dirty="0">
                <a:solidFill>
                  <a:prstClr val="white"/>
                </a:solidFill>
              </a:endParaRPr>
            </a:p>
          </p:txBody>
        </p:sp>
        <p:pic>
          <p:nvPicPr>
            <p:cNvPr id="5" name="Grafik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831" y="5391906"/>
              <a:ext cx="1363522" cy="704486"/>
            </a:xfrm>
            <a:prstGeom prst="rect">
              <a:avLst/>
            </a:prstGeom>
          </p:spPr>
        </p:pic>
        <p:pic>
          <p:nvPicPr>
            <p:cNvPr id="6" name="Grafik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6418" y="5391906"/>
              <a:ext cx="1414016" cy="645734"/>
            </a:xfrm>
            <a:prstGeom prst="rect">
              <a:avLst/>
            </a:prstGeom>
          </p:spPr>
        </p:pic>
        <p:pic>
          <p:nvPicPr>
            <p:cNvPr id="7" name="Grafik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5724" y="5468345"/>
              <a:ext cx="1390610" cy="551609"/>
            </a:xfrm>
            <a:prstGeom prst="rect">
              <a:avLst/>
            </a:prstGeom>
          </p:spPr>
        </p:pic>
        <p:pic>
          <p:nvPicPr>
            <p:cNvPr id="8" name="Grafik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6650" y="5468345"/>
              <a:ext cx="2121574" cy="5516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4924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C0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David Rodriguez</a:t>
            </a:r>
          </a:p>
          <a:p>
            <a:r>
              <a:rPr lang="es-ES" dirty="0" smtClean="0">
                <a:solidFill>
                  <a:schemeClr val="tx1">
                    <a:lumMod val="95000"/>
                  </a:schemeClr>
                </a:solidFill>
              </a:rPr>
              <a:t>Microsoft </a:t>
            </a:r>
            <a:r>
              <a:rPr lang="es-ES" dirty="0">
                <a:solidFill>
                  <a:schemeClr val="tx1">
                    <a:lumMod val="95000"/>
                  </a:schemeClr>
                </a:solidFill>
              </a:rPr>
              <a:t>Azure </a:t>
            </a:r>
            <a:r>
              <a:rPr lang="es-ES" dirty="0" smtClean="0">
                <a:solidFill>
                  <a:schemeClr val="tx1">
                    <a:lumMod val="95000"/>
                  </a:schemeClr>
                </a:solidFill>
              </a:rPr>
              <a:t>MVP / Insider / </a:t>
            </a:r>
            <a:r>
              <a:rPr lang="es-ES" dirty="0" err="1" smtClean="0">
                <a:solidFill>
                  <a:schemeClr val="tx1">
                    <a:lumMod val="95000"/>
                  </a:schemeClr>
                </a:solidFill>
              </a:rPr>
              <a:t>Advisor</a:t>
            </a:r>
            <a:endParaRPr lang="en-US" dirty="0">
              <a:solidFill>
                <a:schemeClr val="tx1">
                  <a:lumMod val="9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DNN Cloud Team Lead 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Engineer </a:t>
            </a:r>
          </a:p>
          <a:p>
            <a:r>
              <a:rPr lang="es-ES" dirty="0" smtClean="0">
                <a:solidFill>
                  <a:schemeClr val="tx1">
                    <a:lumMod val="95000"/>
                  </a:schemeClr>
                </a:solidFill>
              </a:rPr>
              <a:t>@</a:t>
            </a:r>
            <a:r>
              <a:rPr lang="es-ES" dirty="0" err="1" smtClean="0">
                <a:solidFill>
                  <a:schemeClr val="tx1">
                    <a:lumMod val="95000"/>
                  </a:schemeClr>
                </a:solidFill>
              </a:rPr>
              <a:t>davidjrh</a:t>
            </a:r>
            <a:endParaRPr lang="en-US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604" name="Picture 60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7746" y="3840173"/>
            <a:ext cx="357355" cy="462459"/>
          </a:xfrm>
          <a:prstGeom prst="rect">
            <a:avLst/>
          </a:prstGeom>
        </p:spPr>
      </p:pic>
      <p:sp>
        <p:nvSpPr>
          <p:cNvPr id="9" name="AutoShape 22"/>
          <p:cNvSpPr>
            <a:spLocks noChangeAspect="1" noChangeArrowheads="1" noTextEdit="1"/>
          </p:cNvSpPr>
          <p:nvPr/>
        </p:nvSpPr>
        <p:spPr bwMode="auto">
          <a:xfrm>
            <a:off x="6691165" y="4452352"/>
            <a:ext cx="1391899" cy="95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3" tIns="34291" rIns="68583" bIns="34291" numCol="1" anchor="t" anchorCtr="0" compatLnSpc="1">
            <a:prstTxWarp prst="textNoShape">
              <a:avLst/>
            </a:prstTxWarp>
          </a:bodyPr>
          <a:lstStyle/>
          <a:p>
            <a:endParaRPr lang="es-ES" sz="1350"/>
          </a:p>
        </p:txBody>
      </p:sp>
      <p:sp>
        <p:nvSpPr>
          <p:cNvPr id="10" name="Rectangle 24"/>
          <p:cNvSpPr>
            <a:spLocks noChangeArrowheads="1"/>
          </p:cNvSpPr>
          <p:nvPr/>
        </p:nvSpPr>
        <p:spPr bwMode="auto">
          <a:xfrm>
            <a:off x="7211489" y="5242960"/>
            <a:ext cx="173839" cy="14645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3" tIns="34291" rIns="68583" bIns="34291" numCol="1" anchor="t" anchorCtr="0" compatLnSpc="1">
            <a:prstTxWarp prst="textNoShape">
              <a:avLst/>
            </a:prstTxWarp>
          </a:bodyPr>
          <a:lstStyle/>
          <a:p>
            <a:endParaRPr lang="es-ES" sz="1350"/>
          </a:p>
        </p:txBody>
      </p:sp>
      <p:sp>
        <p:nvSpPr>
          <p:cNvPr id="11" name="Freeform 25"/>
          <p:cNvSpPr>
            <a:spLocks/>
          </p:cNvSpPr>
          <p:nvPr/>
        </p:nvSpPr>
        <p:spPr bwMode="auto">
          <a:xfrm>
            <a:off x="6693546" y="4544033"/>
            <a:ext cx="1212108" cy="723931"/>
          </a:xfrm>
          <a:custGeom>
            <a:avLst/>
            <a:gdLst>
              <a:gd name="T0" fmla="*/ 690 w 690"/>
              <a:gd name="T1" fmla="*/ 389 h 411"/>
              <a:gd name="T2" fmla="*/ 667 w 690"/>
              <a:gd name="T3" fmla="*/ 411 h 411"/>
              <a:gd name="T4" fmla="*/ 22 w 690"/>
              <a:gd name="T5" fmla="*/ 411 h 411"/>
              <a:gd name="T6" fmla="*/ 0 w 690"/>
              <a:gd name="T7" fmla="*/ 389 h 411"/>
              <a:gd name="T8" fmla="*/ 0 w 690"/>
              <a:gd name="T9" fmla="*/ 23 h 411"/>
              <a:gd name="T10" fmla="*/ 22 w 690"/>
              <a:gd name="T11" fmla="*/ 0 h 411"/>
              <a:gd name="T12" fmla="*/ 667 w 690"/>
              <a:gd name="T13" fmla="*/ 0 h 411"/>
              <a:gd name="T14" fmla="*/ 690 w 690"/>
              <a:gd name="T15" fmla="*/ 23 h 411"/>
              <a:gd name="T16" fmla="*/ 690 w 690"/>
              <a:gd name="T17" fmla="*/ 389 h 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90" h="411">
                <a:moveTo>
                  <a:pt x="690" y="389"/>
                </a:moveTo>
                <a:cubicBezTo>
                  <a:pt x="690" y="401"/>
                  <a:pt x="679" y="411"/>
                  <a:pt x="667" y="411"/>
                </a:cubicBezTo>
                <a:cubicBezTo>
                  <a:pt x="22" y="411"/>
                  <a:pt x="22" y="411"/>
                  <a:pt x="22" y="411"/>
                </a:cubicBezTo>
                <a:cubicBezTo>
                  <a:pt x="10" y="411"/>
                  <a:pt x="0" y="401"/>
                  <a:pt x="0" y="389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10"/>
                  <a:pt x="10" y="0"/>
                  <a:pt x="22" y="0"/>
                </a:cubicBezTo>
                <a:cubicBezTo>
                  <a:pt x="667" y="0"/>
                  <a:pt x="667" y="0"/>
                  <a:pt x="667" y="0"/>
                </a:cubicBezTo>
                <a:cubicBezTo>
                  <a:pt x="679" y="0"/>
                  <a:pt x="690" y="10"/>
                  <a:pt x="690" y="23"/>
                </a:cubicBezTo>
                <a:lnTo>
                  <a:pt x="690" y="389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3" tIns="34291" rIns="68583" bIns="34291" numCol="1" anchor="t" anchorCtr="0" compatLnSpc="1">
            <a:prstTxWarp prst="textNoShape">
              <a:avLst/>
            </a:prstTxWarp>
          </a:bodyPr>
          <a:lstStyle/>
          <a:p>
            <a:endParaRPr lang="es-ES" sz="1350"/>
          </a:p>
        </p:txBody>
      </p:sp>
      <p:sp>
        <p:nvSpPr>
          <p:cNvPr id="12" name="Freeform 26"/>
          <p:cNvSpPr>
            <a:spLocks/>
          </p:cNvSpPr>
          <p:nvPr/>
        </p:nvSpPr>
        <p:spPr bwMode="auto">
          <a:xfrm>
            <a:off x="6726885" y="4577374"/>
            <a:ext cx="1140667" cy="629867"/>
          </a:xfrm>
          <a:custGeom>
            <a:avLst/>
            <a:gdLst>
              <a:gd name="T0" fmla="*/ 649 w 649"/>
              <a:gd name="T1" fmla="*/ 348 h 358"/>
              <a:gd name="T2" fmla="*/ 640 w 649"/>
              <a:gd name="T3" fmla="*/ 358 h 358"/>
              <a:gd name="T4" fmla="*/ 9 w 649"/>
              <a:gd name="T5" fmla="*/ 358 h 358"/>
              <a:gd name="T6" fmla="*/ 0 w 649"/>
              <a:gd name="T7" fmla="*/ 348 h 358"/>
              <a:gd name="T8" fmla="*/ 0 w 649"/>
              <a:gd name="T9" fmla="*/ 9 h 358"/>
              <a:gd name="T10" fmla="*/ 9 w 649"/>
              <a:gd name="T11" fmla="*/ 0 h 358"/>
              <a:gd name="T12" fmla="*/ 640 w 649"/>
              <a:gd name="T13" fmla="*/ 0 h 358"/>
              <a:gd name="T14" fmla="*/ 649 w 649"/>
              <a:gd name="T15" fmla="*/ 9 h 358"/>
              <a:gd name="T16" fmla="*/ 649 w 649"/>
              <a:gd name="T17" fmla="*/ 348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49" h="358">
                <a:moveTo>
                  <a:pt x="649" y="348"/>
                </a:moveTo>
                <a:cubicBezTo>
                  <a:pt x="649" y="354"/>
                  <a:pt x="645" y="358"/>
                  <a:pt x="640" y="358"/>
                </a:cubicBezTo>
                <a:cubicBezTo>
                  <a:pt x="9" y="358"/>
                  <a:pt x="9" y="358"/>
                  <a:pt x="9" y="358"/>
                </a:cubicBezTo>
                <a:cubicBezTo>
                  <a:pt x="4" y="358"/>
                  <a:pt x="0" y="354"/>
                  <a:pt x="0" y="348"/>
                </a:cubicBezTo>
                <a:cubicBezTo>
                  <a:pt x="0" y="9"/>
                  <a:pt x="0" y="9"/>
                  <a:pt x="0" y="9"/>
                </a:cubicBezTo>
                <a:cubicBezTo>
                  <a:pt x="0" y="4"/>
                  <a:pt x="4" y="0"/>
                  <a:pt x="9" y="0"/>
                </a:cubicBezTo>
                <a:cubicBezTo>
                  <a:pt x="640" y="0"/>
                  <a:pt x="640" y="0"/>
                  <a:pt x="640" y="0"/>
                </a:cubicBezTo>
                <a:cubicBezTo>
                  <a:pt x="645" y="0"/>
                  <a:pt x="649" y="4"/>
                  <a:pt x="649" y="9"/>
                </a:cubicBezTo>
                <a:lnTo>
                  <a:pt x="649" y="348"/>
                </a:lnTo>
                <a:close/>
              </a:path>
            </a:pathLst>
          </a:custGeom>
          <a:solidFill>
            <a:srgbClr val="0072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3" tIns="34291" rIns="68583" bIns="34291" numCol="1" anchor="t" anchorCtr="0" compatLnSpc="1">
            <a:prstTxWarp prst="textNoShape">
              <a:avLst/>
            </a:prstTxWarp>
          </a:bodyPr>
          <a:lstStyle/>
          <a:p>
            <a:endParaRPr lang="es-ES" sz="1350"/>
          </a:p>
        </p:txBody>
      </p:sp>
      <p:sp>
        <p:nvSpPr>
          <p:cNvPr id="13" name="Rectangle 27"/>
          <p:cNvSpPr>
            <a:spLocks noChangeArrowheads="1"/>
          </p:cNvSpPr>
          <p:nvPr/>
        </p:nvSpPr>
        <p:spPr bwMode="auto">
          <a:xfrm>
            <a:off x="7041222" y="5382270"/>
            <a:ext cx="514372" cy="26195"/>
          </a:xfrm>
          <a:prstGeom prst="rect">
            <a:avLst/>
          </a:pr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3" tIns="34291" rIns="68583" bIns="34291" numCol="1" anchor="t" anchorCtr="0" compatLnSpc="1">
            <a:prstTxWarp prst="textNoShape">
              <a:avLst/>
            </a:prstTxWarp>
          </a:bodyPr>
          <a:lstStyle/>
          <a:p>
            <a:endParaRPr lang="es-ES" sz="1350"/>
          </a:p>
        </p:txBody>
      </p:sp>
      <p:sp>
        <p:nvSpPr>
          <p:cNvPr id="1025" name="Freeform 31"/>
          <p:cNvSpPr>
            <a:spLocks/>
          </p:cNvSpPr>
          <p:nvPr/>
        </p:nvSpPr>
        <p:spPr bwMode="auto">
          <a:xfrm>
            <a:off x="7129332" y="4536890"/>
            <a:ext cx="338152" cy="8334"/>
          </a:xfrm>
          <a:custGeom>
            <a:avLst/>
            <a:gdLst>
              <a:gd name="T0" fmla="*/ 284 w 284"/>
              <a:gd name="T1" fmla="*/ 7 h 7"/>
              <a:gd name="T2" fmla="*/ 0 w 284"/>
              <a:gd name="T3" fmla="*/ 7 h 7"/>
              <a:gd name="T4" fmla="*/ 7 w 284"/>
              <a:gd name="T5" fmla="*/ 0 h 7"/>
              <a:gd name="T6" fmla="*/ 277 w 284"/>
              <a:gd name="T7" fmla="*/ 0 h 7"/>
              <a:gd name="T8" fmla="*/ 284 w 284"/>
              <a:gd name="T9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4" h="7">
                <a:moveTo>
                  <a:pt x="284" y="7"/>
                </a:moveTo>
                <a:lnTo>
                  <a:pt x="0" y="7"/>
                </a:lnTo>
                <a:lnTo>
                  <a:pt x="7" y="0"/>
                </a:lnTo>
                <a:lnTo>
                  <a:pt x="277" y="0"/>
                </a:lnTo>
                <a:lnTo>
                  <a:pt x="284" y="7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3" tIns="34291" rIns="68583" bIns="34291" numCol="1" anchor="t" anchorCtr="0" compatLnSpc="1">
            <a:prstTxWarp prst="textNoShape">
              <a:avLst/>
            </a:prstTxWarp>
          </a:bodyPr>
          <a:lstStyle/>
          <a:p>
            <a:endParaRPr lang="es-ES" sz="1350"/>
          </a:p>
        </p:txBody>
      </p:sp>
      <p:sp>
        <p:nvSpPr>
          <p:cNvPr id="1045" name="Rectangle 41"/>
          <p:cNvSpPr>
            <a:spLocks noChangeArrowheads="1"/>
          </p:cNvSpPr>
          <p:nvPr/>
        </p:nvSpPr>
        <p:spPr bwMode="auto">
          <a:xfrm>
            <a:off x="7843737" y="5308447"/>
            <a:ext cx="238135" cy="95254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3" tIns="34291" rIns="68583" bIns="34291" numCol="1" anchor="t" anchorCtr="0" compatLnSpc="1">
            <a:prstTxWarp prst="textNoShape">
              <a:avLst/>
            </a:prstTxWarp>
          </a:bodyPr>
          <a:lstStyle/>
          <a:p>
            <a:endParaRPr lang="es-ES" sz="1350"/>
          </a:p>
        </p:txBody>
      </p:sp>
      <p:sp>
        <p:nvSpPr>
          <p:cNvPr id="1046" name="Freeform 42"/>
          <p:cNvSpPr>
            <a:spLocks/>
          </p:cNvSpPr>
          <p:nvPr/>
        </p:nvSpPr>
        <p:spPr bwMode="auto">
          <a:xfrm>
            <a:off x="7594887" y="5302495"/>
            <a:ext cx="486986" cy="5953"/>
          </a:xfrm>
          <a:custGeom>
            <a:avLst/>
            <a:gdLst>
              <a:gd name="T0" fmla="*/ 406 w 409"/>
              <a:gd name="T1" fmla="*/ 0 h 5"/>
              <a:gd name="T2" fmla="*/ 3 w 409"/>
              <a:gd name="T3" fmla="*/ 0 h 5"/>
              <a:gd name="T4" fmla="*/ 0 w 409"/>
              <a:gd name="T5" fmla="*/ 5 h 5"/>
              <a:gd name="T6" fmla="*/ 409 w 409"/>
              <a:gd name="T7" fmla="*/ 5 h 5"/>
              <a:gd name="T8" fmla="*/ 406 w 409"/>
              <a:gd name="T9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9" h="5">
                <a:moveTo>
                  <a:pt x="406" y="0"/>
                </a:moveTo>
                <a:lnTo>
                  <a:pt x="3" y="0"/>
                </a:lnTo>
                <a:lnTo>
                  <a:pt x="0" y="5"/>
                </a:lnTo>
                <a:lnTo>
                  <a:pt x="409" y="5"/>
                </a:lnTo>
                <a:lnTo>
                  <a:pt x="406" y="0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3" tIns="34291" rIns="68583" bIns="34291" numCol="1" anchor="t" anchorCtr="0" compatLnSpc="1">
            <a:prstTxWarp prst="textNoShape">
              <a:avLst/>
            </a:prstTxWarp>
          </a:bodyPr>
          <a:lstStyle/>
          <a:p>
            <a:endParaRPr lang="es-ES" sz="1350"/>
          </a:p>
        </p:txBody>
      </p:sp>
      <p:sp>
        <p:nvSpPr>
          <p:cNvPr id="1047" name="Freeform 43"/>
          <p:cNvSpPr>
            <a:spLocks/>
          </p:cNvSpPr>
          <p:nvPr/>
        </p:nvSpPr>
        <p:spPr bwMode="auto">
          <a:xfrm>
            <a:off x="7594886" y="5302495"/>
            <a:ext cx="251232" cy="5953"/>
          </a:xfrm>
          <a:custGeom>
            <a:avLst/>
            <a:gdLst>
              <a:gd name="T0" fmla="*/ 211 w 211"/>
              <a:gd name="T1" fmla="*/ 0 h 5"/>
              <a:gd name="T2" fmla="*/ 3 w 211"/>
              <a:gd name="T3" fmla="*/ 0 h 5"/>
              <a:gd name="T4" fmla="*/ 0 w 211"/>
              <a:gd name="T5" fmla="*/ 5 h 5"/>
              <a:gd name="T6" fmla="*/ 211 w 211"/>
              <a:gd name="T7" fmla="*/ 5 h 5"/>
              <a:gd name="T8" fmla="*/ 211 w 211"/>
              <a:gd name="T9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1" h="5">
                <a:moveTo>
                  <a:pt x="211" y="0"/>
                </a:moveTo>
                <a:lnTo>
                  <a:pt x="3" y="0"/>
                </a:lnTo>
                <a:lnTo>
                  <a:pt x="0" y="5"/>
                </a:lnTo>
                <a:lnTo>
                  <a:pt x="211" y="5"/>
                </a:lnTo>
                <a:lnTo>
                  <a:pt x="211" y="0"/>
                </a:lnTo>
                <a:close/>
              </a:path>
            </a:pathLst>
          </a:custGeom>
          <a:solidFill>
            <a:srgbClr val="7575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3" tIns="34291" rIns="68583" bIns="34291" numCol="1" anchor="t" anchorCtr="0" compatLnSpc="1">
            <a:prstTxWarp prst="textNoShape">
              <a:avLst/>
            </a:prstTxWarp>
          </a:bodyPr>
          <a:lstStyle/>
          <a:p>
            <a:endParaRPr lang="es-ES" sz="1350"/>
          </a:p>
        </p:txBody>
      </p:sp>
      <p:sp>
        <p:nvSpPr>
          <p:cNvPr id="1048" name="Freeform 44"/>
          <p:cNvSpPr>
            <a:spLocks/>
          </p:cNvSpPr>
          <p:nvPr/>
        </p:nvSpPr>
        <p:spPr bwMode="auto">
          <a:xfrm>
            <a:off x="7594887" y="5403701"/>
            <a:ext cx="486986" cy="4763"/>
          </a:xfrm>
          <a:custGeom>
            <a:avLst/>
            <a:gdLst>
              <a:gd name="T0" fmla="*/ 3 w 409"/>
              <a:gd name="T1" fmla="*/ 4 h 4"/>
              <a:gd name="T2" fmla="*/ 406 w 409"/>
              <a:gd name="T3" fmla="*/ 4 h 4"/>
              <a:gd name="T4" fmla="*/ 409 w 409"/>
              <a:gd name="T5" fmla="*/ 0 h 4"/>
              <a:gd name="T6" fmla="*/ 0 w 409"/>
              <a:gd name="T7" fmla="*/ 0 h 4"/>
              <a:gd name="T8" fmla="*/ 3 w 409"/>
              <a:gd name="T9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9" h="4">
                <a:moveTo>
                  <a:pt x="3" y="4"/>
                </a:moveTo>
                <a:lnTo>
                  <a:pt x="406" y="4"/>
                </a:lnTo>
                <a:lnTo>
                  <a:pt x="409" y="0"/>
                </a:lnTo>
                <a:lnTo>
                  <a:pt x="0" y="0"/>
                </a:lnTo>
                <a:lnTo>
                  <a:pt x="3" y="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3" tIns="34291" rIns="68583" bIns="34291" numCol="1" anchor="t" anchorCtr="0" compatLnSpc="1">
            <a:prstTxWarp prst="textNoShape">
              <a:avLst/>
            </a:prstTxWarp>
          </a:bodyPr>
          <a:lstStyle/>
          <a:p>
            <a:endParaRPr lang="es-ES" sz="1350"/>
          </a:p>
        </p:txBody>
      </p:sp>
      <p:sp>
        <p:nvSpPr>
          <p:cNvPr id="1049" name="Oval 45"/>
          <p:cNvSpPr>
            <a:spLocks noChangeArrowheads="1"/>
          </p:cNvSpPr>
          <p:nvPr/>
        </p:nvSpPr>
        <p:spPr bwMode="auto">
          <a:xfrm>
            <a:off x="8021149" y="5341786"/>
            <a:ext cx="25004" cy="23814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3" tIns="34291" rIns="68583" bIns="34291" numCol="1" anchor="t" anchorCtr="0" compatLnSpc="1">
            <a:prstTxWarp prst="textNoShape">
              <a:avLst/>
            </a:prstTxWarp>
          </a:bodyPr>
          <a:lstStyle/>
          <a:p>
            <a:endParaRPr lang="es-ES" sz="1350"/>
          </a:p>
        </p:txBody>
      </p:sp>
      <p:sp>
        <p:nvSpPr>
          <p:cNvPr id="1050" name="Freeform 46"/>
          <p:cNvSpPr>
            <a:spLocks/>
          </p:cNvSpPr>
          <p:nvPr/>
        </p:nvSpPr>
        <p:spPr bwMode="auto">
          <a:xfrm>
            <a:off x="8024720" y="5345359"/>
            <a:ext cx="17860" cy="17860"/>
          </a:xfrm>
          <a:custGeom>
            <a:avLst/>
            <a:gdLst>
              <a:gd name="T0" fmla="*/ 7 w 10"/>
              <a:gd name="T1" fmla="*/ 2 h 10"/>
              <a:gd name="T2" fmla="*/ 10 w 10"/>
              <a:gd name="T3" fmla="*/ 1 h 10"/>
              <a:gd name="T4" fmla="*/ 5 w 10"/>
              <a:gd name="T5" fmla="*/ 1 h 10"/>
              <a:gd name="T6" fmla="*/ 0 w 10"/>
              <a:gd name="T7" fmla="*/ 1 h 10"/>
              <a:gd name="T8" fmla="*/ 4 w 10"/>
              <a:gd name="T9" fmla="*/ 2 h 10"/>
              <a:gd name="T10" fmla="*/ 0 w 10"/>
              <a:gd name="T11" fmla="*/ 10 h 10"/>
              <a:gd name="T12" fmla="*/ 5 w 10"/>
              <a:gd name="T13" fmla="*/ 4 h 10"/>
              <a:gd name="T14" fmla="*/ 10 w 10"/>
              <a:gd name="T15" fmla="*/ 10 h 10"/>
              <a:gd name="T16" fmla="*/ 7 w 10"/>
              <a:gd name="T17" fmla="*/ 2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" h="10">
                <a:moveTo>
                  <a:pt x="7" y="2"/>
                </a:moveTo>
                <a:cubicBezTo>
                  <a:pt x="8" y="2"/>
                  <a:pt x="9" y="1"/>
                  <a:pt x="10" y="1"/>
                </a:cubicBezTo>
                <a:cubicBezTo>
                  <a:pt x="9" y="0"/>
                  <a:pt x="7" y="0"/>
                  <a:pt x="5" y="1"/>
                </a:cubicBezTo>
                <a:cubicBezTo>
                  <a:pt x="4" y="0"/>
                  <a:pt x="2" y="0"/>
                  <a:pt x="0" y="1"/>
                </a:cubicBezTo>
                <a:cubicBezTo>
                  <a:pt x="2" y="1"/>
                  <a:pt x="3" y="2"/>
                  <a:pt x="4" y="2"/>
                </a:cubicBezTo>
                <a:cubicBezTo>
                  <a:pt x="2" y="4"/>
                  <a:pt x="1" y="6"/>
                  <a:pt x="0" y="10"/>
                </a:cubicBezTo>
                <a:cubicBezTo>
                  <a:pt x="0" y="10"/>
                  <a:pt x="2" y="7"/>
                  <a:pt x="5" y="4"/>
                </a:cubicBezTo>
                <a:cubicBezTo>
                  <a:pt x="8" y="7"/>
                  <a:pt x="10" y="10"/>
                  <a:pt x="10" y="10"/>
                </a:cubicBezTo>
                <a:cubicBezTo>
                  <a:pt x="10" y="6"/>
                  <a:pt x="9" y="4"/>
                  <a:pt x="7" y="2"/>
                </a:cubicBez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3" tIns="34291" rIns="68583" bIns="34291" numCol="1" anchor="t" anchorCtr="0" compatLnSpc="1">
            <a:prstTxWarp prst="textNoShape">
              <a:avLst/>
            </a:prstTxWarp>
          </a:bodyPr>
          <a:lstStyle/>
          <a:p>
            <a:endParaRPr lang="es-ES" sz="1350"/>
          </a:p>
        </p:txBody>
      </p:sp>
      <p:sp>
        <p:nvSpPr>
          <p:cNvPr id="1051" name="Freeform 47"/>
          <p:cNvSpPr>
            <a:spLocks/>
          </p:cNvSpPr>
          <p:nvPr/>
        </p:nvSpPr>
        <p:spPr bwMode="auto">
          <a:xfrm>
            <a:off x="7594886" y="5308447"/>
            <a:ext cx="251232" cy="95254"/>
          </a:xfrm>
          <a:custGeom>
            <a:avLst/>
            <a:gdLst>
              <a:gd name="T0" fmla="*/ 0 w 211"/>
              <a:gd name="T1" fmla="*/ 0 h 80"/>
              <a:gd name="T2" fmla="*/ 0 w 211"/>
              <a:gd name="T3" fmla="*/ 32 h 80"/>
              <a:gd name="T4" fmla="*/ 4 w 211"/>
              <a:gd name="T5" fmla="*/ 37 h 80"/>
              <a:gd name="T6" fmla="*/ 4 w 211"/>
              <a:gd name="T7" fmla="*/ 43 h 80"/>
              <a:gd name="T8" fmla="*/ 0 w 211"/>
              <a:gd name="T9" fmla="*/ 47 h 80"/>
              <a:gd name="T10" fmla="*/ 0 w 211"/>
              <a:gd name="T11" fmla="*/ 80 h 80"/>
              <a:gd name="T12" fmla="*/ 211 w 211"/>
              <a:gd name="T13" fmla="*/ 80 h 80"/>
              <a:gd name="T14" fmla="*/ 211 w 211"/>
              <a:gd name="T15" fmla="*/ 0 h 80"/>
              <a:gd name="T16" fmla="*/ 0 w 211"/>
              <a:gd name="T17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1" h="80">
                <a:moveTo>
                  <a:pt x="0" y="0"/>
                </a:moveTo>
                <a:lnTo>
                  <a:pt x="0" y="32"/>
                </a:lnTo>
                <a:lnTo>
                  <a:pt x="4" y="37"/>
                </a:lnTo>
                <a:lnTo>
                  <a:pt x="4" y="43"/>
                </a:lnTo>
                <a:lnTo>
                  <a:pt x="0" y="47"/>
                </a:lnTo>
                <a:lnTo>
                  <a:pt x="0" y="80"/>
                </a:lnTo>
                <a:lnTo>
                  <a:pt x="211" y="80"/>
                </a:lnTo>
                <a:lnTo>
                  <a:pt x="211" y="0"/>
                </a:lnTo>
                <a:lnTo>
                  <a:pt x="0" y="0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3" tIns="34291" rIns="68583" bIns="34291" numCol="1" anchor="t" anchorCtr="0" compatLnSpc="1">
            <a:prstTxWarp prst="textNoShape">
              <a:avLst/>
            </a:prstTxWarp>
          </a:bodyPr>
          <a:lstStyle/>
          <a:p>
            <a:endParaRPr lang="es-ES" sz="1350"/>
          </a:p>
        </p:txBody>
      </p:sp>
      <p:sp>
        <p:nvSpPr>
          <p:cNvPr id="1052" name="Freeform 48"/>
          <p:cNvSpPr>
            <a:spLocks/>
          </p:cNvSpPr>
          <p:nvPr/>
        </p:nvSpPr>
        <p:spPr bwMode="auto">
          <a:xfrm>
            <a:off x="7594886" y="5360837"/>
            <a:ext cx="251232" cy="3572"/>
          </a:xfrm>
          <a:custGeom>
            <a:avLst/>
            <a:gdLst>
              <a:gd name="T0" fmla="*/ 211 w 211"/>
              <a:gd name="T1" fmla="*/ 0 h 3"/>
              <a:gd name="T2" fmla="*/ 1 w 211"/>
              <a:gd name="T3" fmla="*/ 0 h 3"/>
              <a:gd name="T4" fmla="*/ 0 w 211"/>
              <a:gd name="T5" fmla="*/ 3 h 3"/>
              <a:gd name="T6" fmla="*/ 211 w 211"/>
              <a:gd name="T7" fmla="*/ 3 h 3"/>
              <a:gd name="T8" fmla="*/ 211 w 21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1" h="3">
                <a:moveTo>
                  <a:pt x="211" y="0"/>
                </a:moveTo>
                <a:lnTo>
                  <a:pt x="1" y="0"/>
                </a:lnTo>
                <a:lnTo>
                  <a:pt x="0" y="3"/>
                </a:lnTo>
                <a:lnTo>
                  <a:pt x="211" y="3"/>
                </a:lnTo>
                <a:lnTo>
                  <a:pt x="211" y="0"/>
                </a:lnTo>
                <a:close/>
              </a:path>
            </a:pathLst>
          </a:custGeom>
          <a:solidFill>
            <a:srgbClr val="73737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3" tIns="34291" rIns="68583" bIns="34291" numCol="1" anchor="t" anchorCtr="0" compatLnSpc="1">
            <a:prstTxWarp prst="textNoShape">
              <a:avLst/>
            </a:prstTxWarp>
          </a:bodyPr>
          <a:lstStyle/>
          <a:p>
            <a:endParaRPr lang="es-ES" sz="1350"/>
          </a:p>
        </p:txBody>
      </p:sp>
      <p:sp>
        <p:nvSpPr>
          <p:cNvPr id="1053" name="Freeform 49"/>
          <p:cNvSpPr>
            <a:spLocks/>
          </p:cNvSpPr>
          <p:nvPr/>
        </p:nvSpPr>
        <p:spPr bwMode="auto">
          <a:xfrm>
            <a:off x="7594886" y="5346550"/>
            <a:ext cx="251232" cy="5953"/>
          </a:xfrm>
          <a:custGeom>
            <a:avLst/>
            <a:gdLst>
              <a:gd name="T0" fmla="*/ 211 w 211"/>
              <a:gd name="T1" fmla="*/ 0 h 5"/>
              <a:gd name="T2" fmla="*/ 0 w 211"/>
              <a:gd name="T3" fmla="*/ 0 h 5"/>
              <a:gd name="T4" fmla="*/ 1 w 211"/>
              <a:gd name="T5" fmla="*/ 5 h 5"/>
              <a:gd name="T6" fmla="*/ 211 w 211"/>
              <a:gd name="T7" fmla="*/ 5 h 5"/>
              <a:gd name="T8" fmla="*/ 211 w 211"/>
              <a:gd name="T9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1" h="5">
                <a:moveTo>
                  <a:pt x="211" y="0"/>
                </a:moveTo>
                <a:lnTo>
                  <a:pt x="0" y="0"/>
                </a:lnTo>
                <a:lnTo>
                  <a:pt x="1" y="5"/>
                </a:lnTo>
                <a:lnTo>
                  <a:pt x="211" y="5"/>
                </a:lnTo>
                <a:lnTo>
                  <a:pt x="21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3" tIns="34291" rIns="68583" bIns="34291" numCol="1" anchor="t" anchorCtr="0" compatLnSpc="1">
            <a:prstTxWarp prst="textNoShape">
              <a:avLst/>
            </a:prstTxWarp>
          </a:bodyPr>
          <a:lstStyle/>
          <a:p>
            <a:endParaRPr lang="es-ES" sz="1350"/>
          </a:p>
        </p:txBody>
      </p:sp>
      <p:sp>
        <p:nvSpPr>
          <p:cNvPr id="1054" name="Rectangle 50"/>
          <p:cNvSpPr>
            <a:spLocks noChangeArrowheads="1"/>
          </p:cNvSpPr>
          <p:nvPr/>
        </p:nvSpPr>
        <p:spPr bwMode="auto">
          <a:xfrm>
            <a:off x="7596078" y="5352503"/>
            <a:ext cx="250042" cy="8334"/>
          </a:xfrm>
          <a:prstGeom prst="rect">
            <a:avLst/>
          </a:prstGeom>
          <a:solidFill>
            <a:srgbClr val="9696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3" tIns="34291" rIns="68583" bIns="34291" numCol="1" anchor="t" anchorCtr="0" compatLnSpc="1">
            <a:prstTxWarp prst="textNoShape">
              <a:avLst/>
            </a:prstTxWarp>
          </a:bodyPr>
          <a:lstStyle/>
          <a:p>
            <a:endParaRPr lang="es-ES" sz="1350"/>
          </a:p>
        </p:txBody>
      </p:sp>
      <p:sp>
        <p:nvSpPr>
          <p:cNvPr id="303" name="Rectangle 53"/>
          <p:cNvSpPr>
            <a:spLocks noChangeArrowheads="1"/>
          </p:cNvSpPr>
          <p:nvPr/>
        </p:nvSpPr>
        <p:spPr bwMode="auto">
          <a:xfrm>
            <a:off x="7615127" y="5353694"/>
            <a:ext cx="3572" cy="595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3" tIns="34291" rIns="68583" bIns="34291" numCol="1" anchor="t" anchorCtr="0" compatLnSpc="1">
            <a:prstTxWarp prst="textNoShape">
              <a:avLst/>
            </a:prstTxWarp>
          </a:bodyPr>
          <a:lstStyle/>
          <a:p>
            <a:endParaRPr lang="es-ES" sz="1350"/>
          </a:p>
        </p:txBody>
      </p:sp>
      <p:grpSp>
        <p:nvGrpSpPr>
          <p:cNvPr id="1230" name="Group 1229"/>
          <p:cNvGrpSpPr/>
          <p:nvPr/>
        </p:nvGrpSpPr>
        <p:grpSpPr>
          <a:xfrm>
            <a:off x="6726940" y="4691066"/>
            <a:ext cx="1086623" cy="396154"/>
            <a:chOff x="6097662" y="5079184"/>
            <a:chExt cx="1448769" cy="528183"/>
          </a:xfrm>
        </p:grpSpPr>
        <p:pic>
          <p:nvPicPr>
            <p:cNvPr id="1026" name="Picture 2" descr="https://www.desarrollaconmicrosoft.com/areas/dotnetspain2015/content/images/ALM.png"/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rgbClr val="003E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7662" y="5100424"/>
              <a:ext cx="289551" cy="2895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https://www.desarrollaconmicrosoft.com/areas/dotnetspain2015/content/images/web.png"/>
            <p:cNvPicPr>
              <a:picLocks noChangeAspect="1" noChangeArrowheads="1"/>
            </p:cNvPicPr>
            <p:nvPr/>
          </p:nvPicPr>
          <p:blipFill>
            <a:blip r:embed="rId4">
              <a:duotone>
                <a:prstClr val="black"/>
                <a:srgbClr val="003E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6527" y="5454710"/>
              <a:ext cx="196267" cy="1388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https://www.desarrollaconmicrosoft.com/areas/dotnetspain2015/content/images/clouds.png"/>
            <p:cNvPicPr>
              <a:picLocks noChangeAspect="1" noChangeArrowheads="1"/>
            </p:cNvPicPr>
            <p:nvPr/>
          </p:nvPicPr>
          <p:blipFill>
            <a:blip r:embed="rId5">
              <a:duotone>
                <a:prstClr val="black"/>
                <a:srgbClr val="003E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6547" y="5434194"/>
              <a:ext cx="215671" cy="150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https://www.desarrollaconmicrosoft.com/areas/dotnetspain2015/content/images/data.png"/>
            <p:cNvPicPr>
              <a:picLocks noChangeAspect="1" noChangeArrowheads="1"/>
            </p:cNvPicPr>
            <p:nvPr/>
          </p:nvPicPr>
          <p:blipFill>
            <a:blip r:embed="rId6">
              <a:duotone>
                <a:prstClr val="black"/>
                <a:srgbClr val="003E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76888" y="5454710"/>
              <a:ext cx="167910" cy="1432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https://www.desarrollaconmicrosoft.com/areas/dotnetspain2015/content/images/male.png"/>
            <p:cNvPicPr>
              <a:picLocks noChangeAspect="1" noChangeArrowheads="1"/>
            </p:cNvPicPr>
            <p:nvPr/>
          </p:nvPicPr>
          <p:blipFill>
            <a:blip r:embed="rId7">
              <a:duotone>
                <a:prstClr val="black"/>
                <a:srgbClr val="003E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8671" y="5418562"/>
              <a:ext cx="111940" cy="1888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 descr="https://www.desarrollaconmicrosoft.com/areas/dotnetspain2015/content/images/apps.png"/>
            <p:cNvPicPr>
              <a:picLocks noChangeAspect="1" noChangeArrowheads="1"/>
            </p:cNvPicPr>
            <p:nvPr/>
          </p:nvPicPr>
          <p:blipFill>
            <a:blip r:embed="rId8">
              <a:duotone>
                <a:prstClr val="black"/>
                <a:srgbClr val="003E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2850" y="5154544"/>
              <a:ext cx="183581" cy="2089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8" name="Picture 14" descr="https://www.desarrollaconmicrosoft.com/areas/dotnetspain2015/content/images/games.png"/>
            <p:cNvPicPr>
              <a:picLocks noChangeAspect="1" noChangeArrowheads="1"/>
            </p:cNvPicPr>
            <p:nvPr/>
          </p:nvPicPr>
          <p:blipFill>
            <a:blip r:embed="rId9">
              <a:duotone>
                <a:prstClr val="black"/>
                <a:srgbClr val="003E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2472" y="5137133"/>
              <a:ext cx="107462" cy="2097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0" name="Picture 16" descr="https://www.desarrollaconmicrosoft.com/areas/dotnetspain2015/content/images/iot.png"/>
            <p:cNvPicPr>
              <a:picLocks noChangeAspect="1" noChangeArrowheads="1"/>
            </p:cNvPicPr>
            <p:nvPr/>
          </p:nvPicPr>
          <p:blipFill>
            <a:blip r:embed="rId10">
              <a:duotone>
                <a:prstClr val="black"/>
                <a:srgbClr val="003E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8912" y="5148008"/>
              <a:ext cx="202238" cy="2305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2" name="Picture 18" descr="https://www.desarrollaconmicrosoft.com/areas/dotnetspain2015/content/images/languages.png"/>
            <p:cNvPicPr>
              <a:picLocks noChangeAspect="1" noChangeArrowheads="1"/>
            </p:cNvPicPr>
            <p:nvPr/>
          </p:nvPicPr>
          <p:blipFill>
            <a:blip r:embed="rId11">
              <a:duotone>
                <a:prstClr val="black"/>
                <a:srgbClr val="003E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2445" y="5375986"/>
              <a:ext cx="179103" cy="2089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4" name="Picture 20" descr="https://www.desarrollaconmicrosoft.com/areas/dotnetspain2015/content/images/kids.png"/>
            <p:cNvPicPr>
              <a:picLocks noChangeAspect="1" noChangeArrowheads="1"/>
            </p:cNvPicPr>
            <p:nvPr/>
          </p:nvPicPr>
          <p:blipFill>
            <a:blip r:embed="rId12">
              <a:duotone>
                <a:prstClr val="black"/>
                <a:srgbClr val="003E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4213" y="5079184"/>
              <a:ext cx="289551" cy="2865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62" name="Group 65"/>
          <p:cNvGrpSpPr>
            <a:grpSpLocks noChangeAspect="1"/>
          </p:cNvGrpSpPr>
          <p:nvPr/>
        </p:nvGrpSpPr>
        <p:grpSpPr bwMode="auto">
          <a:xfrm>
            <a:off x="8083063" y="3690319"/>
            <a:ext cx="877528" cy="1718145"/>
            <a:chOff x="4980" y="2359"/>
            <a:chExt cx="737" cy="1443"/>
          </a:xfrm>
        </p:grpSpPr>
        <p:sp>
          <p:nvSpPr>
            <p:cNvPr id="1063" name="AutoShape 64"/>
            <p:cNvSpPr>
              <a:spLocks noChangeAspect="1" noChangeArrowheads="1" noTextEdit="1"/>
            </p:cNvSpPr>
            <p:nvPr/>
          </p:nvSpPr>
          <p:spPr bwMode="auto">
            <a:xfrm>
              <a:off x="4980" y="2359"/>
              <a:ext cx="737" cy="1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3" tIns="34291" rIns="68583" bIns="34291" numCol="1" anchor="t" anchorCtr="0" compatLnSpc="1">
              <a:prstTxWarp prst="textNoShape">
                <a:avLst/>
              </a:prstTxWarp>
            </a:bodyPr>
            <a:lstStyle/>
            <a:p>
              <a:endParaRPr lang="es-ES" sz="1350"/>
            </a:p>
          </p:txBody>
        </p:sp>
        <p:sp>
          <p:nvSpPr>
            <p:cNvPr id="1064" name="Freeform 66"/>
            <p:cNvSpPr>
              <a:spLocks/>
            </p:cNvSpPr>
            <p:nvPr/>
          </p:nvSpPr>
          <p:spPr bwMode="auto">
            <a:xfrm>
              <a:off x="5201" y="2515"/>
              <a:ext cx="119" cy="120"/>
            </a:xfrm>
            <a:custGeom>
              <a:avLst/>
              <a:gdLst>
                <a:gd name="T0" fmla="*/ 74 w 81"/>
                <a:gd name="T1" fmla="*/ 33 h 81"/>
                <a:gd name="T2" fmla="*/ 74 w 81"/>
                <a:gd name="T3" fmla="*/ 7 h 81"/>
                <a:gd name="T4" fmla="*/ 74 w 81"/>
                <a:gd name="T5" fmla="*/ 7 h 81"/>
                <a:gd name="T6" fmla="*/ 48 w 81"/>
                <a:gd name="T7" fmla="*/ 7 h 81"/>
                <a:gd name="T8" fmla="*/ 7 w 81"/>
                <a:gd name="T9" fmla="*/ 48 h 81"/>
                <a:gd name="T10" fmla="*/ 7 w 81"/>
                <a:gd name="T11" fmla="*/ 74 h 81"/>
                <a:gd name="T12" fmla="*/ 7 w 81"/>
                <a:gd name="T13" fmla="*/ 74 h 81"/>
                <a:gd name="T14" fmla="*/ 33 w 81"/>
                <a:gd name="T15" fmla="*/ 74 h 81"/>
                <a:gd name="T16" fmla="*/ 74 w 81"/>
                <a:gd name="T17" fmla="*/ 33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" h="81">
                  <a:moveTo>
                    <a:pt x="74" y="33"/>
                  </a:moveTo>
                  <a:cubicBezTo>
                    <a:pt x="81" y="26"/>
                    <a:pt x="81" y="14"/>
                    <a:pt x="74" y="7"/>
                  </a:cubicBezTo>
                  <a:cubicBezTo>
                    <a:pt x="74" y="7"/>
                    <a:pt x="74" y="7"/>
                    <a:pt x="74" y="7"/>
                  </a:cubicBezTo>
                  <a:cubicBezTo>
                    <a:pt x="67" y="0"/>
                    <a:pt x="55" y="0"/>
                    <a:pt x="48" y="7"/>
                  </a:cubicBezTo>
                  <a:cubicBezTo>
                    <a:pt x="7" y="48"/>
                    <a:pt x="7" y="48"/>
                    <a:pt x="7" y="48"/>
                  </a:cubicBezTo>
                  <a:cubicBezTo>
                    <a:pt x="0" y="56"/>
                    <a:pt x="0" y="67"/>
                    <a:pt x="7" y="74"/>
                  </a:cubicBezTo>
                  <a:cubicBezTo>
                    <a:pt x="7" y="74"/>
                    <a:pt x="7" y="74"/>
                    <a:pt x="7" y="74"/>
                  </a:cubicBezTo>
                  <a:cubicBezTo>
                    <a:pt x="14" y="81"/>
                    <a:pt x="25" y="81"/>
                    <a:pt x="33" y="74"/>
                  </a:cubicBezTo>
                  <a:lnTo>
                    <a:pt x="74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3" tIns="34291" rIns="68583" bIns="34291" numCol="1" anchor="t" anchorCtr="0" compatLnSpc="1">
              <a:prstTxWarp prst="textNoShape">
                <a:avLst/>
              </a:prstTxWarp>
            </a:bodyPr>
            <a:lstStyle/>
            <a:p>
              <a:endParaRPr lang="es-ES" sz="1350"/>
            </a:p>
          </p:txBody>
        </p:sp>
        <p:sp>
          <p:nvSpPr>
            <p:cNvPr id="1065" name="Freeform 67"/>
            <p:cNvSpPr>
              <a:spLocks/>
            </p:cNvSpPr>
            <p:nvPr/>
          </p:nvSpPr>
          <p:spPr bwMode="auto">
            <a:xfrm>
              <a:off x="5061" y="2543"/>
              <a:ext cx="203" cy="394"/>
            </a:xfrm>
            <a:custGeom>
              <a:avLst/>
              <a:gdLst>
                <a:gd name="T0" fmla="*/ 0 w 137"/>
                <a:gd name="T1" fmla="*/ 69 h 267"/>
                <a:gd name="T2" fmla="*/ 69 w 137"/>
                <a:gd name="T3" fmla="*/ 0 h 267"/>
                <a:gd name="T4" fmla="*/ 69 w 137"/>
                <a:gd name="T5" fmla="*/ 0 h 267"/>
                <a:gd name="T6" fmla="*/ 137 w 137"/>
                <a:gd name="T7" fmla="*/ 69 h 267"/>
                <a:gd name="T8" fmla="*/ 137 w 137"/>
                <a:gd name="T9" fmla="*/ 198 h 267"/>
                <a:gd name="T10" fmla="*/ 69 w 137"/>
                <a:gd name="T11" fmla="*/ 267 h 267"/>
                <a:gd name="T12" fmla="*/ 69 w 137"/>
                <a:gd name="T13" fmla="*/ 267 h 267"/>
                <a:gd name="T14" fmla="*/ 0 w 137"/>
                <a:gd name="T15" fmla="*/ 198 h 267"/>
                <a:gd name="T16" fmla="*/ 0 w 137"/>
                <a:gd name="T17" fmla="*/ 69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7" h="267">
                  <a:moveTo>
                    <a:pt x="0" y="69"/>
                  </a:moveTo>
                  <a:cubicBezTo>
                    <a:pt x="0" y="31"/>
                    <a:pt x="31" y="0"/>
                    <a:pt x="69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107" y="0"/>
                    <a:pt x="137" y="31"/>
                    <a:pt x="137" y="69"/>
                  </a:cubicBezTo>
                  <a:cubicBezTo>
                    <a:pt x="137" y="198"/>
                    <a:pt x="137" y="198"/>
                    <a:pt x="137" y="198"/>
                  </a:cubicBezTo>
                  <a:cubicBezTo>
                    <a:pt x="137" y="236"/>
                    <a:pt x="107" y="267"/>
                    <a:pt x="69" y="267"/>
                  </a:cubicBezTo>
                  <a:cubicBezTo>
                    <a:pt x="69" y="267"/>
                    <a:pt x="69" y="267"/>
                    <a:pt x="69" y="267"/>
                  </a:cubicBezTo>
                  <a:cubicBezTo>
                    <a:pt x="31" y="267"/>
                    <a:pt x="0" y="236"/>
                    <a:pt x="0" y="198"/>
                  </a:cubicBezTo>
                  <a:lnTo>
                    <a:pt x="0" y="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3" tIns="34291" rIns="68583" bIns="34291" numCol="1" anchor="t" anchorCtr="0" compatLnSpc="1">
              <a:prstTxWarp prst="textNoShape">
                <a:avLst/>
              </a:prstTxWarp>
            </a:bodyPr>
            <a:lstStyle/>
            <a:p>
              <a:endParaRPr lang="es-ES" sz="1350"/>
            </a:p>
          </p:txBody>
        </p:sp>
        <p:sp>
          <p:nvSpPr>
            <p:cNvPr id="1066" name="Freeform 68"/>
            <p:cNvSpPr>
              <a:spLocks/>
            </p:cNvSpPr>
            <p:nvPr/>
          </p:nvSpPr>
          <p:spPr bwMode="auto">
            <a:xfrm>
              <a:off x="5051" y="2470"/>
              <a:ext cx="213" cy="295"/>
            </a:xfrm>
            <a:custGeom>
              <a:avLst/>
              <a:gdLst>
                <a:gd name="T0" fmla="*/ 144 w 144"/>
                <a:gd name="T1" fmla="*/ 182 h 200"/>
                <a:gd name="T2" fmla="*/ 144 w 144"/>
                <a:gd name="T3" fmla="*/ 0 h 200"/>
                <a:gd name="T4" fmla="*/ 0 w 144"/>
                <a:gd name="T5" fmla="*/ 120 h 200"/>
                <a:gd name="T6" fmla="*/ 144 w 144"/>
                <a:gd name="T7" fmla="*/ 182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4" h="200">
                  <a:moveTo>
                    <a:pt x="144" y="182"/>
                  </a:moveTo>
                  <a:cubicBezTo>
                    <a:pt x="144" y="0"/>
                    <a:pt x="144" y="0"/>
                    <a:pt x="144" y="0"/>
                  </a:cubicBezTo>
                  <a:cubicBezTo>
                    <a:pt x="65" y="0"/>
                    <a:pt x="0" y="41"/>
                    <a:pt x="0" y="120"/>
                  </a:cubicBezTo>
                  <a:cubicBezTo>
                    <a:pt x="0" y="200"/>
                    <a:pt x="65" y="182"/>
                    <a:pt x="144" y="18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3" tIns="34291" rIns="68583" bIns="34291" numCol="1" anchor="t" anchorCtr="0" compatLnSpc="1">
              <a:prstTxWarp prst="textNoShape">
                <a:avLst/>
              </a:prstTxWarp>
            </a:bodyPr>
            <a:lstStyle/>
            <a:p>
              <a:endParaRPr lang="es-ES" sz="1350"/>
            </a:p>
          </p:txBody>
        </p:sp>
        <p:sp>
          <p:nvSpPr>
            <p:cNvPr id="1067" name="Freeform 69"/>
            <p:cNvSpPr>
              <a:spLocks/>
            </p:cNvSpPr>
            <p:nvPr/>
          </p:nvSpPr>
          <p:spPr bwMode="auto">
            <a:xfrm>
              <a:off x="5061" y="2709"/>
              <a:ext cx="203" cy="392"/>
            </a:xfrm>
            <a:custGeom>
              <a:avLst/>
              <a:gdLst>
                <a:gd name="T0" fmla="*/ 0 w 137"/>
                <a:gd name="T1" fmla="*/ 68 h 266"/>
                <a:gd name="T2" fmla="*/ 68 w 137"/>
                <a:gd name="T3" fmla="*/ 0 h 266"/>
                <a:gd name="T4" fmla="*/ 68 w 137"/>
                <a:gd name="T5" fmla="*/ 0 h 266"/>
                <a:gd name="T6" fmla="*/ 137 w 137"/>
                <a:gd name="T7" fmla="*/ 68 h 266"/>
                <a:gd name="T8" fmla="*/ 137 w 137"/>
                <a:gd name="T9" fmla="*/ 197 h 266"/>
                <a:gd name="T10" fmla="*/ 68 w 137"/>
                <a:gd name="T11" fmla="*/ 266 h 266"/>
                <a:gd name="T12" fmla="*/ 68 w 137"/>
                <a:gd name="T13" fmla="*/ 266 h 266"/>
                <a:gd name="T14" fmla="*/ 0 w 137"/>
                <a:gd name="T15" fmla="*/ 197 h 266"/>
                <a:gd name="T16" fmla="*/ 0 w 137"/>
                <a:gd name="T17" fmla="*/ 68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7" h="266">
                  <a:moveTo>
                    <a:pt x="0" y="68"/>
                  </a:moveTo>
                  <a:cubicBezTo>
                    <a:pt x="0" y="30"/>
                    <a:pt x="30" y="0"/>
                    <a:pt x="68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106" y="0"/>
                    <a:pt x="137" y="30"/>
                    <a:pt x="137" y="68"/>
                  </a:cubicBezTo>
                  <a:cubicBezTo>
                    <a:pt x="137" y="197"/>
                    <a:pt x="137" y="197"/>
                    <a:pt x="137" y="197"/>
                  </a:cubicBezTo>
                  <a:cubicBezTo>
                    <a:pt x="137" y="235"/>
                    <a:pt x="106" y="266"/>
                    <a:pt x="68" y="266"/>
                  </a:cubicBezTo>
                  <a:cubicBezTo>
                    <a:pt x="68" y="266"/>
                    <a:pt x="68" y="266"/>
                    <a:pt x="68" y="266"/>
                  </a:cubicBezTo>
                  <a:cubicBezTo>
                    <a:pt x="30" y="266"/>
                    <a:pt x="0" y="235"/>
                    <a:pt x="0" y="197"/>
                  </a:cubicBezTo>
                  <a:lnTo>
                    <a:pt x="0" y="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3" tIns="34291" rIns="68583" bIns="34291" numCol="1" anchor="t" anchorCtr="0" compatLnSpc="1">
              <a:prstTxWarp prst="textNoShape">
                <a:avLst/>
              </a:prstTxWarp>
            </a:bodyPr>
            <a:lstStyle/>
            <a:p>
              <a:endParaRPr lang="es-ES" sz="1350"/>
            </a:p>
          </p:txBody>
        </p:sp>
        <p:sp>
          <p:nvSpPr>
            <p:cNvPr id="1068" name="Rectangle 70"/>
            <p:cNvSpPr>
              <a:spLocks noChangeArrowheads="1"/>
            </p:cNvSpPr>
            <p:nvPr/>
          </p:nvSpPr>
          <p:spPr bwMode="auto">
            <a:xfrm>
              <a:off x="5039" y="2591"/>
              <a:ext cx="247" cy="112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3" tIns="34291" rIns="68583" bIns="34291" numCol="1" anchor="t" anchorCtr="0" compatLnSpc="1">
              <a:prstTxWarp prst="textNoShape">
                <a:avLst/>
              </a:prstTxWarp>
            </a:bodyPr>
            <a:lstStyle/>
            <a:p>
              <a:endParaRPr lang="es-ES" sz="1350"/>
            </a:p>
          </p:txBody>
        </p:sp>
        <p:sp>
          <p:nvSpPr>
            <p:cNvPr id="1069" name="Freeform 71"/>
            <p:cNvSpPr>
              <a:spLocks/>
            </p:cNvSpPr>
            <p:nvPr/>
          </p:nvSpPr>
          <p:spPr bwMode="auto">
            <a:xfrm>
              <a:off x="5073" y="3384"/>
              <a:ext cx="243" cy="418"/>
            </a:xfrm>
            <a:custGeom>
              <a:avLst/>
              <a:gdLst>
                <a:gd name="T0" fmla="*/ 15 w 164"/>
                <a:gd name="T1" fmla="*/ 253 h 283"/>
                <a:gd name="T2" fmla="*/ 35 w 164"/>
                <a:gd name="T3" fmla="*/ 253 h 283"/>
                <a:gd name="T4" fmla="*/ 96 w 164"/>
                <a:gd name="T5" fmla="*/ 215 h 283"/>
                <a:gd name="T6" fmla="*/ 108 w 164"/>
                <a:gd name="T7" fmla="*/ 217 h 283"/>
                <a:gd name="T8" fmla="*/ 94 w 164"/>
                <a:gd name="T9" fmla="*/ 175 h 283"/>
                <a:gd name="T10" fmla="*/ 94 w 164"/>
                <a:gd name="T11" fmla="*/ 34 h 283"/>
                <a:gd name="T12" fmla="*/ 129 w 164"/>
                <a:gd name="T13" fmla="*/ 0 h 283"/>
                <a:gd name="T14" fmla="*/ 164 w 164"/>
                <a:gd name="T15" fmla="*/ 34 h 283"/>
                <a:gd name="T16" fmla="*/ 164 w 164"/>
                <a:gd name="T17" fmla="*/ 283 h 283"/>
                <a:gd name="T18" fmla="*/ 0 w 164"/>
                <a:gd name="T19" fmla="*/ 283 h 283"/>
                <a:gd name="T20" fmla="*/ 0 w 164"/>
                <a:gd name="T21" fmla="*/ 268 h 283"/>
                <a:gd name="T22" fmla="*/ 15 w 164"/>
                <a:gd name="T23" fmla="*/ 253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4" h="283">
                  <a:moveTo>
                    <a:pt x="15" y="253"/>
                  </a:moveTo>
                  <a:cubicBezTo>
                    <a:pt x="35" y="253"/>
                    <a:pt x="35" y="253"/>
                    <a:pt x="35" y="253"/>
                  </a:cubicBezTo>
                  <a:cubicBezTo>
                    <a:pt x="46" y="231"/>
                    <a:pt x="69" y="215"/>
                    <a:pt x="96" y="215"/>
                  </a:cubicBezTo>
                  <a:cubicBezTo>
                    <a:pt x="100" y="215"/>
                    <a:pt x="104" y="216"/>
                    <a:pt x="108" y="217"/>
                  </a:cubicBezTo>
                  <a:cubicBezTo>
                    <a:pt x="100" y="205"/>
                    <a:pt x="94" y="191"/>
                    <a:pt x="94" y="175"/>
                  </a:cubicBezTo>
                  <a:cubicBezTo>
                    <a:pt x="94" y="175"/>
                    <a:pt x="94" y="34"/>
                    <a:pt x="94" y="34"/>
                  </a:cubicBezTo>
                  <a:cubicBezTo>
                    <a:pt x="94" y="15"/>
                    <a:pt x="110" y="0"/>
                    <a:pt x="129" y="0"/>
                  </a:cubicBezTo>
                  <a:cubicBezTo>
                    <a:pt x="148" y="0"/>
                    <a:pt x="164" y="15"/>
                    <a:pt x="164" y="34"/>
                  </a:cubicBezTo>
                  <a:cubicBezTo>
                    <a:pt x="164" y="283"/>
                    <a:pt x="164" y="283"/>
                    <a:pt x="164" y="283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268"/>
                    <a:pt x="0" y="268"/>
                    <a:pt x="0" y="268"/>
                  </a:cubicBezTo>
                  <a:cubicBezTo>
                    <a:pt x="0" y="260"/>
                    <a:pt x="7" y="253"/>
                    <a:pt x="15" y="25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3" tIns="34291" rIns="68583" bIns="34291" numCol="1" anchor="t" anchorCtr="0" compatLnSpc="1">
              <a:prstTxWarp prst="textNoShape">
                <a:avLst/>
              </a:prstTxWarp>
            </a:bodyPr>
            <a:lstStyle/>
            <a:p>
              <a:endParaRPr lang="es-ES" sz="1350"/>
            </a:p>
          </p:txBody>
        </p:sp>
        <p:sp>
          <p:nvSpPr>
            <p:cNvPr id="1070" name="Freeform 72"/>
            <p:cNvSpPr>
              <a:spLocks/>
            </p:cNvSpPr>
            <p:nvPr/>
          </p:nvSpPr>
          <p:spPr bwMode="auto">
            <a:xfrm>
              <a:off x="5224" y="3384"/>
              <a:ext cx="243" cy="418"/>
            </a:xfrm>
            <a:custGeom>
              <a:avLst/>
              <a:gdLst>
                <a:gd name="T0" fmla="*/ 15 w 164"/>
                <a:gd name="T1" fmla="*/ 253 h 283"/>
                <a:gd name="T2" fmla="*/ 35 w 164"/>
                <a:gd name="T3" fmla="*/ 253 h 283"/>
                <a:gd name="T4" fmla="*/ 96 w 164"/>
                <a:gd name="T5" fmla="*/ 215 h 283"/>
                <a:gd name="T6" fmla="*/ 108 w 164"/>
                <a:gd name="T7" fmla="*/ 217 h 283"/>
                <a:gd name="T8" fmla="*/ 94 w 164"/>
                <a:gd name="T9" fmla="*/ 175 h 283"/>
                <a:gd name="T10" fmla="*/ 94 w 164"/>
                <a:gd name="T11" fmla="*/ 34 h 283"/>
                <a:gd name="T12" fmla="*/ 129 w 164"/>
                <a:gd name="T13" fmla="*/ 0 h 283"/>
                <a:gd name="T14" fmla="*/ 164 w 164"/>
                <a:gd name="T15" fmla="*/ 34 h 283"/>
                <a:gd name="T16" fmla="*/ 164 w 164"/>
                <a:gd name="T17" fmla="*/ 283 h 283"/>
                <a:gd name="T18" fmla="*/ 0 w 164"/>
                <a:gd name="T19" fmla="*/ 283 h 283"/>
                <a:gd name="T20" fmla="*/ 0 w 164"/>
                <a:gd name="T21" fmla="*/ 268 h 283"/>
                <a:gd name="T22" fmla="*/ 15 w 164"/>
                <a:gd name="T23" fmla="*/ 253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4" h="283">
                  <a:moveTo>
                    <a:pt x="15" y="253"/>
                  </a:moveTo>
                  <a:cubicBezTo>
                    <a:pt x="35" y="253"/>
                    <a:pt x="35" y="253"/>
                    <a:pt x="35" y="253"/>
                  </a:cubicBezTo>
                  <a:cubicBezTo>
                    <a:pt x="46" y="231"/>
                    <a:pt x="69" y="215"/>
                    <a:pt x="96" y="215"/>
                  </a:cubicBezTo>
                  <a:cubicBezTo>
                    <a:pt x="100" y="215"/>
                    <a:pt x="104" y="216"/>
                    <a:pt x="108" y="217"/>
                  </a:cubicBezTo>
                  <a:cubicBezTo>
                    <a:pt x="99" y="205"/>
                    <a:pt x="94" y="191"/>
                    <a:pt x="94" y="175"/>
                  </a:cubicBezTo>
                  <a:cubicBezTo>
                    <a:pt x="94" y="175"/>
                    <a:pt x="94" y="34"/>
                    <a:pt x="94" y="34"/>
                  </a:cubicBezTo>
                  <a:cubicBezTo>
                    <a:pt x="94" y="15"/>
                    <a:pt x="110" y="0"/>
                    <a:pt x="129" y="0"/>
                  </a:cubicBezTo>
                  <a:cubicBezTo>
                    <a:pt x="148" y="0"/>
                    <a:pt x="164" y="15"/>
                    <a:pt x="164" y="34"/>
                  </a:cubicBezTo>
                  <a:cubicBezTo>
                    <a:pt x="164" y="283"/>
                    <a:pt x="164" y="283"/>
                    <a:pt x="164" y="283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268"/>
                    <a:pt x="0" y="268"/>
                    <a:pt x="0" y="268"/>
                  </a:cubicBezTo>
                  <a:cubicBezTo>
                    <a:pt x="0" y="260"/>
                    <a:pt x="7" y="253"/>
                    <a:pt x="15" y="253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3" tIns="34291" rIns="68583" bIns="34291" numCol="1" anchor="t" anchorCtr="0" compatLnSpc="1">
              <a:prstTxWarp prst="textNoShape">
                <a:avLst/>
              </a:prstTxWarp>
            </a:bodyPr>
            <a:lstStyle/>
            <a:p>
              <a:endParaRPr lang="es-ES" sz="1350"/>
            </a:p>
          </p:txBody>
        </p:sp>
        <p:sp>
          <p:nvSpPr>
            <p:cNvPr id="1071" name="Freeform 73"/>
            <p:cNvSpPr>
              <a:spLocks/>
            </p:cNvSpPr>
            <p:nvPr/>
          </p:nvSpPr>
          <p:spPr bwMode="auto">
            <a:xfrm>
              <a:off x="5084" y="2918"/>
              <a:ext cx="473" cy="670"/>
            </a:xfrm>
            <a:custGeom>
              <a:avLst/>
              <a:gdLst>
                <a:gd name="T0" fmla="*/ 0 w 320"/>
                <a:gd name="T1" fmla="*/ 294 h 454"/>
                <a:gd name="T2" fmla="*/ 160 w 320"/>
                <a:gd name="T3" fmla="*/ 454 h 454"/>
                <a:gd name="T4" fmla="*/ 160 w 320"/>
                <a:gd name="T5" fmla="*/ 454 h 454"/>
                <a:gd name="T6" fmla="*/ 320 w 320"/>
                <a:gd name="T7" fmla="*/ 294 h 454"/>
                <a:gd name="T8" fmla="*/ 320 w 320"/>
                <a:gd name="T9" fmla="*/ 160 h 454"/>
                <a:gd name="T10" fmla="*/ 160 w 320"/>
                <a:gd name="T11" fmla="*/ 0 h 454"/>
                <a:gd name="T12" fmla="*/ 160 w 320"/>
                <a:gd name="T13" fmla="*/ 0 h 454"/>
                <a:gd name="T14" fmla="*/ 0 w 320"/>
                <a:gd name="T15" fmla="*/ 160 h 454"/>
                <a:gd name="T16" fmla="*/ 0 w 320"/>
                <a:gd name="T17" fmla="*/ 294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0" h="454">
                  <a:moveTo>
                    <a:pt x="0" y="294"/>
                  </a:moveTo>
                  <a:cubicBezTo>
                    <a:pt x="0" y="383"/>
                    <a:pt x="71" y="454"/>
                    <a:pt x="160" y="454"/>
                  </a:cubicBezTo>
                  <a:cubicBezTo>
                    <a:pt x="160" y="454"/>
                    <a:pt x="160" y="454"/>
                    <a:pt x="160" y="454"/>
                  </a:cubicBezTo>
                  <a:cubicBezTo>
                    <a:pt x="248" y="454"/>
                    <a:pt x="320" y="383"/>
                    <a:pt x="320" y="294"/>
                  </a:cubicBezTo>
                  <a:cubicBezTo>
                    <a:pt x="320" y="160"/>
                    <a:pt x="320" y="160"/>
                    <a:pt x="320" y="160"/>
                  </a:cubicBezTo>
                  <a:cubicBezTo>
                    <a:pt x="320" y="72"/>
                    <a:pt x="248" y="0"/>
                    <a:pt x="160" y="0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71" y="0"/>
                    <a:pt x="0" y="72"/>
                    <a:pt x="0" y="160"/>
                  </a:cubicBezTo>
                  <a:lnTo>
                    <a:pt x="0" y="2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3" tIns="34291" rIns="68583" bIns="34291" numCol="1" anchor="t" anchorCtr="0" compatLnSpc="1">
              <a:prstTxWarp prst="textNoShape">
                <a:avLst/>
              </a:prstTxWarp>
            </a:bodyPr>
            <a:lstStyle/>
            <a:p>
              <a:endParaRPr lang="es-ES" sz="1350"/>
            </a:p>
          </p:txBody>
        </p:sp>
        <p:sp>
          <p:nvSpPr>
            <p:cNvPr id="1072" name="Oval 74"/>
            <p:cNvSpPr>
              <a:spLocks noChangeArrowheads="1"/>
            </p:cNvSpPr>
            <p:nvPr/>
          </p:nvSpPr>
          <p:spPr bwMode="auto">
            <a:xfrm>
              <a:off x="5295" y="3232"/>
              <a:ext cx="21" cy="23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3" tIns="34291" rIns="68583" bIns="34291" numCol="1" anchor="t" anchorCtr="0" compatLnSpc="1">
              <a:prstTxWarp prst="textNoShape">
                <a:avLst/>
              </a:prstTxWarp>
            </a:bodyPr>
            <a:lstStyle/>
            <a:p>
              <a:endParaRPr lang="es-ES" sz="1350"/>
            </a:p>
          </p:txBody>
        </p:sp>
        <p:sp>
          <p:nvSpPr>
            <p:cNvPr id="1073" name="Oval 75"/>
            <p:cNvSpPr>
              <a:spLocks noChangeArrowheads="1"/>
            </p:cNvSpPr>
            <p:nvPr/>
          </p:nvSpPr>
          <p:spPr bwMode="auto">
            <a:xfrm>
              <a:off x="5121" y="3232"/>
              <a:ext cx="22" cy="23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3" tIns="34291" rIns="68583" bIns="34291" numCol="1" anchor="t" anchorCtr="0" compatLnSpc="1">
              <a:prstTxWarp prst="textNoShape">
                <a:avLst/>
              </a:prstTxWarp>
            </a:bodyPr>
            <a:lstStyle/>
            <a:p>
              <a:endParaRPr lang="es-ES" sz="1350"/>
            </a:p>
          </p:txBody>
        </p:sp>
        <p:sp>
          <p:nvSpPr>
            <p:cNvPr id="1074" name="Oval 76"/>
            <p:cNvSpPr>
              <a:spLocks noChangeArrowheads="1"/>
            </p:cNvSpPr>
            <p:nvPr/>
          </p:nvSpPr>
          <p:spPr bwMode="auto">
            <a:xfrm>
              <a:off x="5258" y="3483"/>
              <a:ext cx="22" cy="22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3" tIns="34291" rIns="68583" bIns="34291" numCol="1" anchor="t" anchorCtr="0" compatLnSpc="1">
              <a:prstTxWarp prst="textNoShape">
                <a:avLst/>
              </a:prstTxWarp>
            </a:bodyPr>
            <a:lstStyle/>
            <a:p>
              <a:endParaRPr lang="es-ES" sz="1350"/>
            </a:p>
          </p:txBody>
        </p:sp>
        <p:sp>
          <p:nvSpPr>
            <p:cNvPr id="1075" name="Freeform 77"/>
            <p:cNvSpPr>
              <a:spLocks/>
            </p:cNvSpPr>
            <p:nvPr/>
          </p:nvSpPr>
          <p:spPr bwMode="auto">
            <a:xfrm>
              <a:off x="5357" y="3517"/>
              <a:ext cx="110" cy="173"/>
            </a:xfrm>
            <a:custGeom>
              <a:avLst/>
              <a:gdLst>
                <a:gd name="T0" fmla="*/ 6 w 110"/>
                <a:gd name="T1" fmla="*/ 68 h 173"/>
                <a:gd name="T2" fmla="*/ 110 w 110"/>
                <a:gd name="T3" fmla="*/ 173 h 173"/>
                <a:gd name="T4" fmla="*/ 110 w 110"/>
                <a:gd name="T5" fmla="*/ 0 h 173"/>
                <a:gd name="T6" fmla="*/ 0 w 110"/>
                <a:gd name="T7" fmla="*/ 36 h 173"/>
                <a:gd name="T8" fmla="*/ 6 w 110"/>
                <a:gd name="T9" fmla="*/ 68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173">
                  <a:moveTo>
                    <a:pt x="6" y="68"/>
                  </a:moveTo>
                  <a:lnTo>
                    <a:pt x="110" y="173"/>
                  </a:lnTo>
                  <a:lnTo>
                    <a:pt x="110" y="0"/>
                  </a:lnTo>
                  <a:lnTo>
                    <a:pt x="0" y="36"/>
                  </a:lnTo>
                  <a:lnTo>
                    <a:pt x="6" y="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3" tIns="34291" rIns="68583" bIns="34291" numCol="1" anchor="t" anchorCtr="0" compatLnSpc="1">
              <a:prstTxWarp prst="textNoShape">
                <a:avLst/>
              </a:prstTxWarp>
            </a:bodyPr>
            <a:lstStyle/>
            <a:p>
              <a:endParaRPr lang="es-ES" sz="1350"/>
            </a:p>
          </p:txBody>
        </p:sp>
        <p:sp>
          <p:nvSpPr>
            <p:cNvPr id="1076" name="Freeform 78"/>
            <p:cNvSpPr>
              <a:spLocks/>
            </p:cNvSpPr>
            <p:nvPr/>
          </p:nvSpPr>
          <p:spPr bwMode="auto">
            <a:xfrm>
              <a:off x="5340" y="2955"/>
              <a:ext cx="51" cy="40"/>
            </a:xfrm>
            <a:custGeom>
              <a:avLst/>
              <a:gdLst>
                <a:gd name="T0" fmla="*/ 40 w 51"/>
                <a:gd name="T1" fmla="*/ 0 h 40"/>
                <a:gd name="T2" fmla="*/ 0 w 51"/>
                <a:gd name="T3" fmla="*/ 40 h 40"/>
                <a:gd name="T4" fmla="*/ 51 w 51"/>
                <a:gd name="T5" fmla="*/ 40 h 40"/>
                <a:gd name="T6" fmla="*/ 40 w 51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40">
                  <a:moveTo>
                    <a:pt x="40" y="0"/>
                  </a:moveTo>
                  <a:lnTo>
                    <a:pt x="0" y="40"/>
                  </a:lnTo>
                  <a:lnTo>
                    <a:pt x="51" y="4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3" tIns="34291" rIns="68583" bIns="34291" numCol="1" anchor="t" anchorCtr="0" compatLnSpc="1">
              <a:prstTxWarp prst="textNoShape">
                <a:avLst/>
              </a:prstTxWarp>
            </a:bodyPr>
            <a:lstStyle/>
            <a:p>
              <a:endParaRPr lang="es-ES" sz="1350"/>
            </a:p>
          </p:txBody>
        </p:sp>
        <p:sp>
          <p:nvSpPr>
            <p:cNvPr id="1077" name="Rectangle 79"/>
            <p:cNvSpPr>
              <a:spLocks noChangeArrowheads="1"/>
            </p:cNvSpPr>
            <p:nvPr/>
          </p:nvSpPr>
          <p:spPr bwMode="auto">
            <a:xfrm>
              <a:off x="5323" y="2893"/>
              <a:ext cx="165" cy="12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3" tIns="34291" rIns="68583" bIns="34291" numCol="1" anchor="t" anchorCtr="0" compatLnSpc="1">
              <a:prstTxWarp prst="textNoShape">
                <a:avLst/>
              </a:prstTxWarp>
            </a:bodyPr>
            <a:lstStyle/>
            <a:p>
              <a:endParaRPr lang="es-ES" sz="1350"/>
            </a:p>
          </p:txBody>
        </p:sp>
        <p:sp>
          <p:nvSpPr>
            <p:cNvPr id="1078" name="Freeform 80"/>
            <p:cNvSpPr>
              <a:spLocks/>
            </p:cNvSpPr>
            <p:nvPr/>
          </p:nvSpPr>
          <p:spPr bwMode="auto">
            <a:xfrm>
              <a:off x="5351" y="2979"/>
              <a:ext cx="82" cy="65"/>
            </a:xfrm>
            <a:custGeom>
              <a:avLst/>
              <a:gdLst>
                <a:gd name="T0" fmla="*/ 64 w 82"/>
                <a:gd name="T1" fmla="*/ 0 h 65"/>
                <a:gd name="T2" fmla="*/ 0 w 82"/>
                <a:gd name="T3" fmla="*/ 65 h 65"/>
                <a:gd name="T4" fmla="*/ 82 w 82"/>
                <a:gd name="T5" fmla="*/ 65 h 65"/>
                <a:gd name="T6" fmla="*/ 64 w 82"/>
                <a:gd name="T7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65">
                  <a:moveTo>
                    <a:pt x="64" y="0"/>
                  </a:moveTo>
                  <a:lnTo>
                    <a:pt x="0" y="65"/>
                  </a:lnTo>
                  <a:lnTo>
                    <a:pt x="82" y="65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3" tIns="34291" rIns="68583" bIns="34291" numCol="1" anchor="t" anchorCtr="0" compatLnSpc="1">
              <a:prstTxWarp prst="textNoShape">
                <a:avLst/>
              </a:prstTxWarp>
            </a:bodyPr>
            <a:lstStyle/>
            <a:p>
              <a:endParaRPr lang="es-ES" sz="1350"/>
            </a:p>
          </p:txBody>
        </p:sp>
        <p:sp>
          <p:nvSpPr>
            <p:cNvPr id="1079" name="Freeform 81"/>
            <p:cNvSpPr>
              <a:spLocks/>
            </p:cNvSpPr>
            <p:nvPr/>
          </p:nvSpPr>
          <p:spPr bwMode="auto">
            <a:xfrm>
              <a:off x="5365" y="3070"/>
              <a:ext cx="192" cy="217"/>
            </a:xfrm>
            <a:custGeom>
              <a:avLst/>
              <a:gdLst>
                <a:gd name="T0" fmla="*/ 192 w 192"/>
                <a:gd name="T1" fmla="*/ 0 h 217"/>
                <a:gd name="T2" fmla="*/ 0 w 192"/>
                <a:gd name="T3" fmla="*/ 0 h 217"/>
                <a:gd name="T4" fmla="*/ 192 w 192"/>
                <a:gd name="T5" fmla="*/ 217 h 217"/>
                <a:gd name="T6" fmla="*/ 192 w 192"/>
                <a:gd name="T7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" h="217">
                  <a:moveTo>
                    <a:pt x="192" y="0"/>
                  </a:moveTo>
                  <a:lnTo>
                    <a:pt x="0" y="0"/>
                  </a:lnTo>
                  <a:lnTo>
                    <a:pt x="192" y="217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3" tIns="34291" rIns="68583" bIns="34291" numCol="1" anchor="t" anchorCtr="0" compatLnSpc="1">
              <a:prstTxWarp prst="textNoShape">
                <a:avLst/>
              </a:prstTxWarp>
            </a:bodyPr>
            <a:lstStyle/>
            <a:p>
              <a:endParaRPr lang="es-ES" sz="1350"/>
            </a:p>
          </p:txBody>
        </p:sp>
        <p:sp>
          <p:nvSpPr>
            <p:cNvPr id="1080" name="Freeform 82"/>
            <p:cNvSpPr>
              <a:spLocks/>
            </p:cNvSpPr>
            <p:nvPr/>
          </p:nvSpPr>
          <p:spPr bwMode="auto">
            <a:xfrm>
              <a:off x="5406" y="2543"/>
              <a:ext cx="204" cy="394"/>
            </a:xfrm>
            <a:custGeom>
              <a:avLst/>
              <a:gdLst>
                <a:gd name="T0" fmla="*/ 0 w 138"/>
                <a:gd name="T1" fmla="*/ 69 h 267"/>
                <a:gd name="T2" fmla="*/ 69 w 138"/>
                <a:gd name="T3" fmla="*/ 0 h 267"/>
                <a:gd name="T4" fmla="*/ 69 w 138"/>
                <a:gd name="T5" fmla="*/ 0 h 267"/>
                <a:gd name="T6" fmla="*/ 138 w 138"/>
                <a:gd name="T7" fmla="*/ 69 h 267"/>
                <a:gd name="T8" fmla="*/ 138 w 138"/>
                <a:gd name="T9" fmla="*/ 198 h 267"/>
                <a:gd name="T10" fmla="*/ 69 w 138"/>
                <a:gd name="T11" fmla="*/ 267 h 267"/>
                <a:gd name="T12" fmla="*/ 69 w 138"/>
                <a:gd name="T13" fmla="*/ 267 h 267"/>
                <a:gd name="T14" fmla="*/ 0 w 138"/>
                <a:gd name="T15" fmla="*/ 198 h 267"/>
                <a:gd name="T16" fmla="*/ 0 w 138"/>
                <a:gd name="T17" fmla="*/ 69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8" h="267">
                  <a:moveTo>
                    <a:pt x="0" y="69"/>
                  </a:moveTo>
                  <a:cubicBezTo>
                    <a:pt x="0" y="31"/>
                    <a:pt x="31" y="0"/>
                    <a:pt x="69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107" y="0"/>
                    <a:pt x="138" y="31"/>
                    <a:pt x="138" y="69"/>
                  </a:cubicBezTo>
                  <a:cubicBezTo>
                    <a:pt x="138" y="198"/>
                    <a:pt x="138" y="198"/>
                    <a:pt x="138" y="198"/>
                  </a:cubicBezTo>
                  <a:cubicBezTo>
                    <a:pt x="138" y="236"/>
                    <a:pt x="107" y="267"/>
                    <a:pt x="69" y="267"/>
                  </a:cubicBezTo>
                  <a:cubicBezTo>
                    <a:pt x="69" y="267"/>
                    <a:pt x="69" y="267"/>
                    <a:pt x="69" y="267"/>
                  </a:cubicBezTo>
                  <a:cubicBezTo>
                    <a:pt x="31" y="267"/>
                    <a:pt x="0" y="236"/>
                    <a:pt x="0" y="198"/>
                  </a:cubicBezTo>
                  <a:lnTo>
                    <a:pt x="0" y="6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3" tIns="34291" rIns="68583" bIns="34291" numCol="1" anchor="t" anchorCtr="0" compatLnSpc="1">
              <a:prstTxWarp prst="textNoShape">
                <a:avLst/>
              </a:prstTxWarp>
            </a:bodyPr>
            <a:lstStyle/>
            <a:p>
              <a:endParaRPr lang="es-ES" sz="1350"/>
            </a:p>
          </p:txBody>
        </p:sp>
        <p:sp>
          <p:nvSpPr>
            <p:cNvPr id="1081" name="Freeform 83"/>
            <p:cNvSpPr>
              <a:spLocks/>
            </p:cNvSpPr>
            <p:nvPr/>
          </p:nvSpPr>
          <p:spPr bwMode="auto">
            <a:xfrm>
              <a:off x="5397" y="2434"/>
              <a:ext cx="213" cy="331"/>
            </a:xfrm>
            <a:custGeom>
              <a:avLst/>
              <a:gdLst>
                <a:gd name="T0" fmla="*/ 144 w 144"/>
                <a:gd name="T1" fmla="*/ 206 h 224"/>
                <a:gd name="T2" fmla="*/ 144 w 144"/>
                <a:gd name="T3" fmla="*/ 0 h 224"/>
                <a:gd name="T4" fmla="*/ 0 w 144"/>
                <a:gd name="T5" fmla="*/ 144 h 224"/>
                <a:gd name="T6" fmla="*/ 144 w 144"/>
                <a:gd name="T7" fmla="*/ 206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4" h="224">
                  <a:moveTo>
                    <a:pt x="144" y="206"/>
                  </a:moveTo>
                  <a:cubicBezTo>
                    <a:pt x="144" y="0"/>
                    <a:pt x="144" y="0"/>
                    <a:pt x="144" y="0"/>
                  </a:cubicBezTo>
                  <a:cubicBezTo>
                    <a:pt x="64" y="0"/>
                    <a:pt x="0" y="65"/>
                    <a:pt x="0" y="144"/>
                  </a:cubicBezTo>
                  <a:cubicBezTo>
                    <a:pt x="0" y="224"/>
                    <a:pt x="64" y="206"/>
                    <a:pt x="144" y="20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3" tIns="34291" rIns="68583" bIns="34291" numCol="1" anchor="t" anchorCtr="0" compatLnSpc="1">
              <a:prstTxWarp prst="textNoShape">
                <a:avLst/>
              </a:prstTxWarp>
            </a:bodyPr>
            <a:lstStyle/>
            <a:p>
              <a:endParaRPr lang="es-ES" sz="1350"/>
            </a:p>
          </p:txBody>
        </p:sp>
        <p:sp>
          <p:nvSpPr>
            <p:cNvPr id="1082" name="Freeform 84"/>
            <p:cNvSpPr>
              <a:spLocks/>
            </p:cNvSpPr>
            <p:nvPr/>
          </p:nvSpPr>
          <p:spPr bwMode="auto">
            <a:xfrm>
              <a:off x="5562" y="2361"/>
              <a:ext cx="48" cy="135"/>
            </a:xfrm>
            <a:custGeom>
              <a:avLst/>
              <a:gdLst>
                <a:gd name="T0" fmla="*/ 16 w 33"/>
                <a:gd name="T1" fmla="*/ 92 h 92"/>
                <a:gd name="T2" fmla="*/ 0 w 33"/>
                <a:gd name="T3" fmla="*/ 76 h 92"/>
                <a:gd name="T4" fmla="*/ 0 w 33"/>
                <a:gd name="T5" fmla="*/ 17 h 92"/>
                <a:gd name="T6" fmla="*/ 16 w 33"/>
                <a:gd name="T7" fmla="*/ 0 h 92"/>
                <a:gd name="T8" fmla="*/ 16 w 33"/>
                <a:gd name="T9" fmla="*/ 0 h 92"/>
                <a:gd name="T10" fmla="*/ 33 w 33"/>
                <a:gd name="T11" fmla="*/ 17 h 92"/>
                <a:gd name="T12" fmla="*/ 33 w 33"/>
                <a:gd name="T13" fmla="*/ 76 h 92"/>
                <a:gd name="T14" fmla="*/ 16 w 33"/>
                <a:gd name="T15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92">
                  <a:moveTo>
                    <a:pt x="16" y="92"/>
                  </a:moveTo>
                  <a:cubicBezTo>
                    <a:pt x="7" y="92"/>
                    <a:pt x="0" y="85"/>
                    <a:pt x="0" y="76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7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5" y="0"/>
                    <a:pt x="33" y="8"/>
                    <a:pt x="33" y="17"/>
                  </a:cubicBezTo>
                  <a:cubicBezTo>
                    <a:pt x="33" y="76"/>
                    <a:pt x="33" y="76"/>
                    <a:pt x="33" y="76"/>
                  </a:cubicBezTo>
                  <a:cubicBezTo>
                    <a:pt x="33" y="85"/>
                    <a:pt x="25" y="92"/>
                    <a:pt x="16" y="92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3" tIns="34291" rIns="68583" bIns="34291" numCol="1" anchor="t" anchorCtr="0" compatLnSpc="1">
              <a:prstTxWarp prst="textNoShape">
                <a:avLst/>
              </a:prstTxWarp>
            </a:bodyPr>
            <a:lstStyle/>
            <a:p>
              <a:endParaRPr lang="es-ES" sz="1350"/>
            </a:p>
          </p:txBody>
        </p:sp>
        <p:sp>
          <p:nvSpPr>
            <p:cNvPr id="1083" name="Freeform 85"/>
            <p:cNvSpPr>
              <a:spLocks/>
            </p:cNvSpPr>
            <p:nvPr/>
          </p:nvSpPr>
          <p:spPr bwMode="auto">
            <a:xfrm>
              <a:off x="5479" y="2365"/>
              <a:ext cx="115" cy="114"/>
            </a:xfrm>
            <a:custGeom>
              <a:avLst/>
              <a:gdLst>
                <a:gd name="T0" fmla="*/ 6 w 78"/>
                <a:gd name="T1" fmla="*/ 6 h 77"/>
                <a:gd name="T2" fmla="*/ 30 w 78"/>
                <a:gd name="T3" fmla="*/ 6 h 77"/>
                <a:gd name="T4" fmla="*/ 71 w 78"/>
                <a:gd name="T5" fmla="*/ 48 h 77"/>
                <a:gd name="T6" fmla="*/ 71 w 78"/>
                <a:gd name="T7" fmla="*/ 71 h 77"/>
                <a:gd name="T8" fmla="*/ 71 w 78"/>
                <a:gd name="T9" fmla="*/ 71 h 77"/>
                <a:gd name="T10" fmla="*/ 48 w 78"/>
                <a:gd name="T11" fmla="*/ 71 h 77"/>
                <a:gd name="T12" fmla="*/ 6 w 78"/>
                <a:gd name="T13" fmla="*/ 29 h 77"/>
                <a:gd name="T14" fmla="*/ 6 w 78"/>
                <a:gd name="T15" fmla="*/ 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77">
                  <a:moveTo>
                    <a:pt x="6" y="6"/>
                  </a:moveTo>
                  <a:cubicBezTo>
                    <a:pt x="13" y="0"/>
                    <a:pt x="23" y="0"/>
                    <a:pt x="30" y="6"/>
                  </a:cubicBezTo>
                  <a:cubicBezTo>
                    <a:pt x="71" y="48"/>
                    <a:pt x="71" y="48"/>
                    <a:pt x="71" y="48"/>
                  </a:cubicBezTo>
                  <a:cubicBezTo>
                    <a:pt x="78" y="54"/>
                    <a:pt x="78" y="65"/>
                    <a:pt x="71" y="71"/>
                  </a:cubicBezTo>
                  <a:cubicBezTo>
                    <a:pt x="71" y="71"/>
                    <a:pt x="71" y="71"/>
                    <a:pt x="71" y="71"/>
                  </a:cubicBezTo>
                  <a:cubicBezTo>
                    <a:pt x="65" y="77"/>
                    <a:pt x="55" y="77"/>
                    <a:pt x="48" y="71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0" y="23"/>
                    <a:pt x="0" y="12"/>
                    <a:pt x="6" y="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3" tIns="34291" rIns="68583" bIns="34291" numCol="1" anchor="t" anchorCtr="0" compatLnSpc="1">
              <a:prstTxWarp prst="textNoShape">
                <a:avLst/>
              </a:prstTxWarp>
            </a:bodyPr>
            <a:lstStyle/>
            <a:p>
              <a:endParaRPr lang="es-ES" sz="1350"/>
            </a:p>
          </p:txBody>
        </p:sp>
        <p:sp>
          <p:nvSpPr>
            <p:cNvPr id="1084" name="Freeform 86"/>
            <p:cNvSpPr>
              <a:spLocks/>
            </p:cNvSpPr>
            <p:nvPr/>
          </p:nvSpPr>
          <p:spPr bwMode="auto">
            <a:xfrm>
              <a:off x="5431" y="2399"/>
              <a:ext cx="114" cy="113"/>
            </a:xfrm>
            <a:custGeom>
              <a:avLst/>
              <a:gdLst>
                <a:gd name="T0" fmla="*/ 6 w 77"/>
                <a:gd name="T1" fmla="*/ 6 h 77"/>
                <a:gd name="T2" fmla="*/ 29 w 77"/>
                <a:gd name="T3" fmla="*/ 6 h 77"/>
                <a:gd name="T4" fmla="*/ 71 w 77"/>
                <a:gd name="T5" fmla="*/ 48 h 77"/>
                <a:gd name="T6" fmla="*/ 71 w 77"/>
                <a:gd name="T7" fmla="*/ 71 h 77"/>
                <a:gd name="T8" fmla="*/ 71 w 77"/>
                <a:gd name="T9" fmla="*/ 71 h 77"/>
                <a:gd name="T10" fmla="*/ 48 w 77"/>
                <a:gd name="T11" fmla="*/ 71 h 77"/>
                <a:gd name="T12" fmla="*/ 6 w 77"/>
                <a:gd name="T13" fmla="*/ 29 h 77"/>
                <a:gd name="T14" fmla="*/ 6 w 77"/>
                <a:gd name="T15" fmla="*/ 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77">
                  <a:moveTo>
                    <a:pt x="6" y="6"/>
                  </a:moveTo>
                  <a:cubicBezTo>
                    <a:pt x="12" y="0"/>
                    <a:pt x="23" y="0"/>
                    <a:pt x="29" y="6"/>
                  </a:cubicBezTo>
                  <a:cubicBezTo>
                    <a:pt x="71" y="48"/>
                    <a:pt x="71" y="48"/>
                    <a:pt x="71" y="48"/>
                  </a:cubicBezTo>
                  <a:cubicBezTo>
                    <a:pt x="77" y="54"/>
                    <a:pt x="77" y="64"/>
                    <a:pt x="71" y="71"/>
                  </a:cubicBezTo>
                  <a:cubicBezTo>
                    <a:pt x="71" y="71"/>
                    <a:pt x="71" y="71"/>
                    <a:pt x="71" y="71"/>
                  </a:cubicBezTo>
                  <a:cubicBezTo>
                    <a:pt x="65" y="77"/>
                    <a:pt x="54" y="77"/>
                    <a:pt x="48" y="71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0" y="23"/>
                    <a:pt x="0" y="12"/>
                    <a:pt x="6" y="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3" tIns="34291" rIns="68583" bIns="34291" numCol="1" anchor="t" anchorCtr="0" compatLnSpc="1">
              <a:prstTxWarp prst="textNoShape">
                <a:avLst/>
              </a:prstTxWarp>
            </a:bodyPr>
            <a:lstStyle/>
            <a:p>
              <a:endParaRPr lang="es-ES" sz="1350"/>
            </a:p>
          </p:txBody>
        </p:sp>
        <p:sp>
          <p:nvSpPr>
            <p:cNvPr id="1085" name="Freeform 87"/>
            <p:cNvSpPr>
              <a:spLocks/>
            </p:cNvSpPr>
            <p:nvPr/>
          </p:nvSpPr>
          <p:spPr bwMode="auto">
            <a:xfrm>
              <a:off x="5409" y="2456"/>
              <a:ext cx="116" cy="114"/>
            </a:xfrm>
            <a:custGeom>
              <a:avLst/>
              <a:gdLst>
                <a:gd name="T0" fmla="*/ 6 w 78"/>
                <a:gd name="T1" fmla="*/ 6 h 77"/>
                <a:gd name="T2" fmla="*/ 30 w 78"/>
                <a:gd name="T3" fmla="*/ 6 h 77"/>
                <a:gd name="T4" fmla="*/ 71 w 78"/>
                <a:gd name="T5" fmla="*/ 48 h 77"/>
                <a:gd name="T6" fmla="*/ 71 w 78"/>
                <a:gd name="T7" fmla="*/ 71 h 77"/>
                <a:gd name="T8" fmla="*/ 71 w 78"/>
                <a:gd name="T9" fmla="*/ 71 h 77"/>
                <a:gd name="T10" fmla="*/ 48 w 78"/>
                <a:gd name="T11" fmla="*/ 71 h 77"/>
                <a:gd name="T12" fmla="*/ 6 w 78"/>
                <a:gd name="T13" fmla="*/ 29 h 77"/>
                <a:gd name="T14" fmla="*/ 6 w 78"/>
                <a:gd name="T15" fmla="*/ 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77">
                  <a:moveTo>
                    <a:pt x="6" y="6"/>
                  </a:moveTo>
                  <a:cubicBezTo>
                    <a:pt x="13" y="0"/>
                    <a:pt x="23" y="0"/>
                    <a:pt x="30" y="6"/>
                  </a:cubicBezTo>
                  <a:cubicBezTo>
                    <a:pt x="71" y="48"/>
                    <a:pt x="71" y="48"/>
                    <a:pt x="71" y="48"/>
                  </a:cubicBezTo>
                  <a:cubicBezTo>
                    <a:pt x="78" y="54"/>
                    <a:pt x="78" y="65"/>
                    <a:pt x="71" y="71"/>
                  </a:cubicBezTo>
                  <a:cubicBezTo>
                    <a:pt x="71" y="71"/>
                    <a:pt x="71" y="71"/>
                    <a:pt x="71" y="71"/>
                  </a:cubicBezTo>
                  <a:cubicBezTo>
                    <a:pt x="65" y="77"/>
                    <a:pt x="55" y="77"/>
                    <a:pt x="48" y="71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0" y="23"/>
                    <a:pt x="0" y="13"/>
                    <a:pt x="6" y="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3" tIns="34291" rIns="68583" bIns="34291" numCol="1" anchor="t" anchorCtr="0" compatLnSpc="1">
              <a:prstTxWarp prst="textNoShape">
                <a:avLst/>
              </a:prstTxWarp>
            </a:bodyPr>
            <a:lstStyle/>
            <a:p>
              <a:endParaRPr lang="es-ES" sz="1350"/>
            </a:p>
          </p:txBody>
        </p:sp>
        <p:sp>
          <p:nvSpPr>
            <p:cNvPr id="1086" name="Rectangle 88"/>
            <p:cNvSpPr>
              <a:spLocks noChangeArrowheads="1"/>
            </p:cNvSpPr>
            <p:nvPr/>
          </p:nvSpPr>
          <p:spPr bwMode="auto">
            <a:xfrm>
              <a:off x="5384" y="2591"/>
              <a:ext cx="249" cy="112"/>
            </a:xfrm>
            <a:prstGeom prst="rect">
              <a:avLst/>
            </a:pr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3" tIns="34291" rIns="68583" bIns="34291" numCol="1" anchor="t" anchorCtr="0" compatLnSpc="1">
              <a:prstTxWarp prst="textNoShape">
                <a:avLst/>
              </a:prstTxWarp>
            </a:bodyPr>
            <a:lstStyle/>
            <a:p>
              <a:endParaRPr lang="es-ES" sz="1350"/>
            </a:p>
          </p:txBody>
        </p:sp>
        <p:sp>
          <p:nvSpPr>
            <p:cNvPr id="1087" name="Freeform 89"/>
            <p:cNvSpPr>
              <a:spLocks/>
            </p:cNvSpPr>
            <p:nvPr/>
          </p:nvSpPr>
          <p:spPr bwMode="auto">
            <a:xfrm>
              <a:off x="5406" y="2709"/>
              <a:ext cx="204" cy="392"/>
            </a:xfrm>
            <a:custGeom>
              <a:avLst/>
              <a:gdLst>
                <a:gd name="T0" fmla="*/ 0 w 138"/>
                <a:gd name="T1" fmla="*/ 68 h 266"/>
                <a:gd name="T2" fmla="*/ 69 w 138"/>
                <a:gd name="T3" fmla="*/ 0 h 266"/>
                <a:gd name="T4" fmla="*/ 69 w 138"/>
                <a:gd name="T5" fmla="*/ 0 h 266"/>
                <a:gd name="T6" fmla="*/ 138 w 138"/>
                <a:gd name="T7" fmla="*/ 68 h 266"/>
                <a:gd name="T8" fmla="*/ 138 w 138"/>
                <a:gd name="T9" fmla="*/ 197 h 266"/>
                <a:gd name="T10" fmla="*/ 69 w 138"/>
                <a:gd name="T11" fmla="*/ 266 h 266"/>
                <a:gd name="T12" fmla="*/ 69 w 138"/>
                <a:gd name="T13" fmla="*/ 266 h 266"/>
                <a:gd name="T14" fmla="*/ 0 w 138"/>
                <a:gd name="T15" fmla="*/ 197 h 266"/>
                <a:gd name="T16" fmla="*/ 0 w 138"/>
                <a:gd name="T17" fmla="*/ 68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8" h="266">
                  <a:moveTo>
                    <a:pt x="0" y="68"/>
                  </a:moveTo>
                  <a:cubicBezTo>
                    <a:pt x="0" y="30"/>
                    <a:pt x="31" y="0"/>
                    <a:pt x="69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107" y="0"/>
                    <a:pt x="138" y="30"/>
                    <a:pt x="138" y="68"/>
                  </a:cubicBezTo>
                  <a:cubicBezTo>
                    <a:pt x="138" y="197"/>
                    <a:pt x="138" y="197"/>
                    <a:pt x="138" y="197"/>
                  </a:cubicBezTo>
                  <a:cubicBezTo>
                    <a:pt x="138" y="235"/>
                    <a:pt x="107" y="266"/>
                    <a:pt x="69" y="266"/>
                  </a:cubicBezTo>
                  <a:cubicBezTo>
                    <a:pt x="69" y="266"/>
                    <a:pt x="69" y="266"/>
                    <a:pt x="69" y="266"/>
                  </a:cubicBezTo>
                  <a:cubicBezTo>
                    <a:pt x="31" y="266"/>
                    <a:pt x="0" y="235"/>
                    <a:pt x="0" y="197"/>
                  </a:cubicBezTo>
                  <a:lnTo>
                    <a:pt x="0" y="6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3" tIns="34291" rIns="68583" bIns="34291" numCol="1" anchor="t" anchorCtr="0" compatLnSpc="1">
              <a:prstTxWarp prst="textNoShape">
                <a:avLst/>
              </a:prstTxWarp>
            </a:bodyPr>
            <a:lstStyle/>
            <a:p>
              <a:endParaRPr lang="es-ES" sz="1350"/>
            </a:p>
          </p:txBody>
        </p:sp>
        <p:sp>
          <p:nvSpPr>
            <p:cNvPr id="1088" name="Freeform 90"/>
            <p:cNvSpPr>
              <a:spLocks/>
            </p:cNvSpPr>
            <p:nvPr/>
          </p:nvSpPr>
          <p:spPr bwMode="auto">
            <a:xfrm>
              <a:off x="5533" y="2898"/>
              <a:ext cx="40" cy="63"/>
            </a:xfrm>
            <a:custGeom>
              <a:avLst/>
              <a:gdLst>
                <a:gd name="T0" fmla="*/ 0 w 27"/>
                <a:gd name="T1" fmla="*/ 13 h 43"/>
                <a:gd name="T2" fmla="*/ 13 w 27"/>
                <a:gd name="T3" fmla="*/ 0 h 43"/>
                <a:gd name="T4" fmla="*/ 13 w 27"/>
                <a:gd name="T5" fmla="*/ 0 h 43"/>
                <a:gd name="T6" fmla="*/ 27 w 27"/>
                <a:gd name="T7" fmla="*/ 13 h 43"/>
                <a:gd name="T8" fmla="*/ 27 w 27"/>
                <a:gd name="T9" fmla="*/ 29 h 43"/>
                <a:gd name="T10" fmla="*/ 13 w 27"/>
                <a:gd name="T11" fmla="*/ 43 h 43"/>
                <a:gd name="T12" fmla="*/ 13 w 27"/>
                <a:gd name="T13" fmla="*/ 43 h 43"/>
                <a:gd name="T14" fmla="*/ 0 w 27"/>
                <a:gd name="T15" fmla="*/ 29 h 43"/>
                <a:gd name="T16" fmla="*/ 0 w 27"/>
                <a:gd name="T17" fmla="*/ 1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43">
                  <a:moveTo>
                    <a:pt x="0" y="13"/>
                  </a:moveTo>
                  <a:cubicBezTo>
                    <a:pt x="0" y="6"/>
                    <a:pt x="6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21" y="0"/>
                    <a:pt x="27" y="6"/>
                    <a:pt x="27" y="13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27" y="37"/>
                    <a:pt x="21" y="43"/>
                    <a:pt x="13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6" y="43"/>
                    <a:pt x="0" y="37"/>
                    <a:pt x="0" y="29"/>
                  </a:cubicBezTo>
                  <a:lnTo>
                    <a:pt x="0" y="13"/>
                  </a:lnTo>
                  <a:close/>
                </a:path>
              </a:pathLst>
            </a:custGeom>
            <a:noFill/>
            <a:ln w="34925" cap="flat">
              <a:solidFill>
                <a:srgbClr val="96969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3" tIns="34291" rIns="68583" bIns="34291" numCol="1" anchor="t" anchorCtr="0" compatLnSpc="1">
              <a:prstTxWarp prst="textNoShape">
                <a:avLst/>
              </a:prstTxWarp>
            </a:bodyPr>
            <a:lstStyle/>
            <a:p>
              <a:endParaRPr lang="es-ES" sz="1350"/>
            </a:p>
          </p:txBody>
        </p:sp>
        <p:sp>
          <p:nvSpPr>
            <p:cNvPr id="1089" name="Freeform 91"/>
            <p:cNvSpPr>
              <a:spLocks/>
            </p:cNvSpPr>
            <p:nvPr/>
          </p:nvSpPr>
          <p:spPr bwMode="auto">
            <a:xfrm>
              <a:off x="5533" y="2797"/>
              <a:ext cx="40" cy="65"/>
            </a:xfrm>
            <a:custGeom>
              <a:avLst/>
              <a:gdLst>
                <a:gd name="T0" fmla="*/ 0 w 27"/>
                <a:gd name="T1" fmla="*/ 14 h 44"/>
                <a:gd name="T2" fmla="*/ 13 w 27"/>
                <a:gd name="T3" fmla="*/ 0 h 44"/>
                <a:gd name="T4" fmla="*/ 13 w 27"/>
                <a:gd name="T5" fmla="*/ 0 h 44"/>
                <a:gd name="T6" fmla="*/ 27 w 27"/>
                <a:gd name="T7" fmla="*/ 14 h 44"/>
                <a:gd name="T8" fmla="*/ 27 w 27"/>
                <a:gd name="T9" fmla="*/ 30 h 44"/>
                <a:gd name="T10" fmla="*/ 13 w 27"/>
                <a:gd name="T11" fmla="*/ 44 h 44"/>
                <a:gd name="T12" fmla="*/ 13 w 27"/>
                <a:gd name="T13" fmla="*/ 44 h 44"/>
                <a:gd name="T14" fmla="*/ 0 w 27"/>
                <a:gd name="T15" fmla="*/ 30 h 44"/>
                <a:gd name="T16" fmla="*/ 0 w 27"/>
                <a:gd name="T17" fmla="*/ 1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44">
                  <a:moveTo>
                    <a:pt x="0" y="14"/>
                  </a:moveTo>
                  <a:cubicBezTo>
                    <a:pt x="0" y="6"/>
                    <a:pt x="6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21" y="0"/>
                    <a:pt x="27" y="6"/>
                    <a:pt x="27" y="14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7" y="38"/>
                    <a:pt x="21" y="44"/>
                    <a:pt x="13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6" y="44"/>
                    <a:pt x="0" y="38"/>
                    <a:pt x="0" y="30"/>
                  </a:cubicBezTo>
                  <a:lnTo>
                    <a:pt x="0" y="14"/>
                  </a:lnTo>
                  <a:close/>
                </a:path>
              </a:pathLst>
            </a:custGeom>
            <a:noFill/>
            <a:ln w="34925" cap="flat">
              <a:solidFill>
                <a:srgbClr val="96969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3" tIns="34291" rIns="68583" bIns="34291" numCol="1" anchor="t" anchorCtr="0" compatLnSpc="1">
              <a:prstTxWarp prst="textNoShape">
                <a:avLst/>
              </a:prstTxWarp>
            </a:bodyPr>
            <a:lstStyle/>
            <a:p>
              <a:endParaRPr lang="es-ES" sz="1350"/>
            </a:p>
          </p:txBody>
        </p:sp>
        <p:sp>
          <p:nvSpPr>
            <p:cNvPr id="1090" name="Line 92"/>
            <p:cNvSpPr>
              <a:spLocks noChangeShapeType="1"/>
            </p:cNvSpPr>
            <p:nvPr/>
          </p:nvSpPr>
          <p:spPr bwMode="auto">
            <a:xfrm flipV="1">
              <a:off x="5553" y="2850"/>
              <a:ext cx="0" cy="59"/>
            </a:xfrm>
            <a:prstGeom prst="line">
              <a:avLst/>
            </a:prstGeom>
            <a:noFill/>
            <a:ln w="34925" cap="rnd">
              <a:solidFill>
                <a:srgbClr val="96969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3" tIns="34291" rIns="68583" bIns="34291" numCol="1" anchor="t" anchorCtr="0" compatLnSpc="1">
              <a:prstTxWarp prst="textNoShape">
                <a:avLst/>
              </a:prstTxWarp>
            </a:bodyPr>
            <a:lstStyle/>
            <a:p>
              <a:endParaRPr lang="es-ES" sz="1350"/>
            </a:p>
          </p:txBody>
        </p:sp>
        <p:sp>
          <p:nvSpPr>
            <p:cNvPr id="1091" name="Freeform 93"/>
            <p:cNvSpPr>
              <a:spLocks/>
            </p:cNvSpPr>
            <p:nvPr/>
          </p:nvSpPr>
          <p:spPr bwMode="auto">
            <a:xfrm>
              <a:off x="5533" y="2698"/>
              <a:ext cx="40" cy="64"/>
            </a:xfrm>
            <a:custGeom>
              <a:avLst/>
              <a:gdLst>
                <a:gd name="T0" fmla="*/ 0 w 27"/>
                <a:gd name="T1" fmla="*/ 14 h 43"/>
                <a:gd name="T2" fmla="*/ 13 w 27"/>
                <a:gd name="T3" fmla="*/ 0 h 43"/>
                <a:gd name="T4" fmla="*/ 13 w 27"/>
                <a:gd name="T5" fmla="*/ 0 h 43"/>
                <a:gd name="T6" fmla="*/ 27 w 27"/>
                <a:gd name="T7" fmla="*/ 14 h 43"/>
                <a:gd name="T8" fmla="*/ 27 w 27"/>
                <a:gd name="T9" fmla="*/ 30 h 43"/>
                <a:gd name="T10" fmla="*/ 13 w 27"/>
                <a:gd name="T11" fmla="*/ 43 h 43"/>
                <a:gd name="T12" fmla="*/ 13 w 27"/>
                <a:gd name="T13" fmla="*/ 43 h 43"/>
                <a:gd name="T14" fmla="*/ 0 w 27"/>
                <a:gd name="T15" fmla="*/ 30 h 43"/>
                <a:gd name="T16" fmla="*/ 0 w 27"/>
                <a:gd name="T17" fmla="*/ 14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43">
                  <a:moveTo>
                    <a:pt x="0" y="14"/>
                  </a:moveTo>
                  <a:cubicBezTo>
                    <a:pt x="0" y="6"/>
                    <a:pt x="6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21" y="0"/>
                    <a:pt x="27" y="6"/>
                    <a:pt x="27" y="14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7" y="37"/>
                    <a:pt x="21" y="43"/>
                    <a:pt x="13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6" y="43"/>
                    <a:pt x="0" y="37"/>
                    <a:pt x="0" y="30"/>
                  </a:cubicBezTo>
                  <a:lnTo>
                    <a:pt x="0" y="14"/>
                  </a:lnTo>
                  <a:close/>
                </a:path>
              </a:pathLst>
            </a:custGeom>
            <a:noFill/>
            <a:ln w="34925" cap="flat">
              <a:solidFill>
                <a:srgbClr val="96969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3" tIns="34291" rIns="68583" bIns="34291" numCol="1" anchor="t" anchorCtr="0" compatLnSpc="1">
              <a:prstTxWarp prst="textNoShape">
                <a:avLst/>
              </a:prstTxWarp>
            </a:bodyPr>
            <a:lstStyle/>
            <a:p>
              <a:endParaRPr lang="es-ES" sz="1350"/>
            </a:p>
          </p:txBody>
        </p:sp>
        <p:sp>
          <p:nvSpPr>
            <p:cNvPr id="1092" name="Line 94"/>
            <p:cNvSpPr>
              <a:spLocks noChangeShapeType="1"/>
            </p:cNvSpPr>
            <p:nvPr/>
          </p:nvSpPr>
          <p:spPr bwMode="auto">
            <a:xfrm flipV="1">
              <a:off x="5553" y="2751"/>
              <a:ext cx="0" cy="60"/>
            </a:xfrm>
            <a:prstGeom prst="line">
              <a:avLst/>
            </a:prstGeom>
            <a:noFill/>
            <a:ln w="34925" cap="rnd">
              <a:solidFill>
                <a:srgbClr val="96969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3" tIns="34291" rIns="68583" bIns="34291" numCol="1" anchor="t" anchorCtr="0" compatLnSpc="1">
              <a:prstTxWarp prst="textNoShape">
                <a:avLst/>
              </a:prstTxWarp>
            </a:bodyPr>
            <a:lstStyle/>
            <a:p>
              <a:endParaRPr lang="es-ES" sz="1350"/>
            </a:p>
          </p:txBody>
        </p:sp>
        <p:sp>
          <p:nvSpPr>
            <p:cNvPr id="1093" name="Freeform 95"/>
            <p:cNvSpPr>
              <a:spLocks/>
            </p:cNvSpPr>
            <p:nvPr/>
          </p:nvSpPr>
          <p:spPr bwMode="auto">
            <a:xfrm>
              <a:off x="4983" y="2716"/>
              <a:ext cx="343" cy="437"/>
            </a:xfrm>
            <a:custGeom>
              <a:avLst/>
              <a:gdLst>
                <a:gd name="T0" fmla="*/ 19 w 232"/>
                <a:gd name="T1" fmla="*/ 104 h 296"/>
                <a:gd name="T2" fmla="*/ 23 w 232"/>
                <a:gd name="T3" fmla="*/ 104 h 296"/>
                <a:gd name="T4" fmla="*/ 127 w 232"/>
                <a:gd name="T5" fmla="*/ 0 h 296"/>
                <a:gd name="T6" fmla="*/ 232 w 232"/>
                <a:gd name="T7" fmla="*/ 105 h 296"/>
                <a:gd name="T8" fmla="*/ 232 w 232"/>
                <a:gd name="T9" fmla="*/ 192 h 296"/>
                <a:gd name="T10" fmla="*/ 127 w 232"/>
                <a:gd name="T11" fmla="*/ 296 h 296"/>
                <a:gd name="T12" fmla="*/ 23 w 232"/>
                <a:gd name="T13" fmla="*/ 192 h 296"/>
                <a:gd name="T14" fmla="*/ 23 w 232"/>
                <a:gd name="T15" fmla="*/ 142 h 296"/>
                <a:gd name="T16" fmla="*/ 19 w 232"/>
                <a:gd name="T17" fmla="*/ 142 h 296"/>
                <a:gd name="T18" fmla="*/ 0 w 232"/>
                <a:gd name="T19" fmla="*/ 123 h 296"/>
                <a:gd name="T20" fmla="*/ 19 w 232"/>
                <a:gd name="T21" fmla="*/ 104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2" h="296">
                  <a:moveTo>
                    <a:pt x="19" y="104"/>
                  </a:moveTo>
                  <a:cubicBezTo>
                    <a:pt x="23" y="104"/>
                    <a:pt x="23" y="104"/>
                    <a:pt x="23" y="104"/>
                  </a:cubicBezTo>
                  <a:cubicBezTo>
                    <a:pt x="24" y="47"/>
                    <a:pt x="70" y="0"/>
                    <a:pt x="127" y="0"/>
                  </a:cubicBezTo>
                  <a:cubicBezTo>
                    <a:pt x="185" y="0"/>
                    <a:pt x="232" y="47"/>
                    <a:pt x="232" y="105"/>
                  </a:cubicBezTo>
                  <a:cubicBezTo>
                    <a:pt x="232" y="192"/>
                    <a:pt x="232" y="192"/>
                    <a:pt x="232" y="192"/>
                  </a:cubicBezTo>
                  <a:cubicBezTo>
                    <a:pt x="232" y="249"/>
                    <a:pt x="185" y="296"/>
                    <a:pt x="127" y="296"/>
                  </a:cubicBezTo>
                  <a:cubicBezTo>
                    <a:pt x="70" y="296"/>
                    <a:pt x="23" y="249"/>
                    <a:pt x="23" y="192"/>
                  </a:cubicBezTo>
                  <a:cubicBezTo>
                    <a:pt x="23" y="142"/>
                    <a:pt x="23" y="142"/>
                    <a:pt x="23" y="142"/>
                  </a:cubicBezTo>
                  <a:cubicBezTo>
                    <a:pt x="19" y="142"/>
                    <a:pt x="19" y="142"/>
                    <a:pt x="19" y="142"/>
                  </a:cubicBezTo>
                  <a:cubicBezTo>
                    <a:pt x="9" y="142"/>
                    <a:pt x="0" y="134"/>
                    <a:pt x="0" y="123"/>
                  </a:cubicBezTo>
                  <a:cubicBezTo>
                    <a:pt x="0" y="112"/>
                    <a:pt x="9" y="104"/>
                    <a:pt x="19" y="104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3" tIns="34291" rIns="68583" bIns="34291" numCol="1" anchor="t" anchorCtr="0" compatLnSpc="1">
              <a:prstTxWarp prst="textNoShape">
                <a:avLst/>
              </a:prstTxWarp>
            </a:bodyPr>
            <a:lstStyle/>
            <a:p>
              <a:endParaRPr lang="es-ES" sz="1350"/>
            </a:p>
          </p:txBody>
        </p:sp>
        <p:sp>
          <p:nvSpPr>
            <p:cNvPr id="1094" name="Oval 96"/>
            <p:cNvSpPr>
              <a:spLocks noChangeArrowheads="1"/>
            </p:cNvSpPr>
            <p:nvPr/>
          </p:nvSpPr>
          <p:spPr bwMode="auto">
            <a:xfrm>
              <a:off x="5119" y="2909"/>
              <a:ext cx="28" cy="2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3" tIns="34291" rIns="68583" bIns="34291" numCol="1" anchor="t" anchorCtr="0" compatLnSpc="1">
              <a:prstTxWarp prst="textNoShape">
                <a:avLst/>
              </a:prstTxWarp>
            </a:bodyPr>
            <a:lstStyle/>
            <a:p>
              <a:endParaRPr lang="es-ES" sz="1350"/>
            </a:p>
          </p:txBody>
        </p:sp>
        <p:sp>
          <p:nvSpPr>
            <p:cNvPr id="1095" name="Oval 97"/>
            <p:cNvSpPr>
              <a:spLocks noChangeArrowheads="1"/>
            </p:cNvSpPr>
            <p:nvPr/>
          </p:nvSpPr>
          <p:spPr bwMode="auto">
            <a:xfrm>
              <a:off x="5024" y="2909"/>
              <a:ext cx="29" cy="2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3" tIns="34291" rIns="68583" bIns="34291" numCol="1" anchor="t" anchorCtr="0" compatLnSpc="1">
              <a:prstTxWarp prst="textNoShape">
                <a:avLst/>
              </a:prstTxWarp>
            </a:bodyPr>
            <a:lstStyle/>
            <a:p>
              <a:endParaRPr lang="es-ES" sz="1350"/>
            </a:p>
          </p:txBody>
        </p:sp>
        <p:sp>
          <p:nvSpPr>
            <p:cNvPr id="1096" name="Freeform 98"/>
            <p:cNvSpPr>
              <a:spLocks/>
            </p:cNvSpPr>
            <p:nvPr/>
          </p:nvSpPr>
          <p:spPr bwMode="auto">
            <a:xfrm>
              <a:off x="5292" y="2871"/>
              <a:ext cx="61" cy="105"/>
            </a:xfrm>
            <a:custGeom>
              <a:avLst/>
              <a:gdLst>
                <a:gd name="T0" fmla="*/ 21 w 41"/>
                <a:gd name="T1" fmla="*/ 71 h 71"/>
                <a:gd name="T2" fmla="*/ 41 w 41"/>
                <a:gd name="T3" fmla="*/ 50 h 71"/>
                <a:gd name="T4" fmla="*/ 41 w 41"/>
                <a:gd name="T5" fmla="*/ 20 h 71"/>
                <a:gd name="T6" fmla="*/ 21 w 41"/>
                <a:gd name="T7" fmla="*/ 0 h 71"/>
                <a:gd name="T8" fmla="*/ 21 w 41"/>
                <a:gd name="T9" fmla="*/ 0 h 71"/>
                <a:gd name="T10" fmla="*/ 0 w 41"/>
                <a:gd name="T11" fmla="*/ 20 h 71"/>
                <a:gd name="T12" fmla="*/ 0 w 41"/>
                <a:gd name="T13" fmla="*/ 50 h 71"/>
                <a:gd name="T14" fmla="*/ 21 w 41"/>
                <a:gd name="T15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71">
                  <a:moveTo>
                    <a:pt x="21" y="71"/>
                  </a:moveTo>
                  <a:cubicBezTo>
                    <a:pt x="32" y="71"/>
                    <a:pt x="41" y="62"/>
                    <a:pt x="41" y="50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41" y="9"/>
                    <a:pt x="32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62"/>
                    <a:pt x="9" y="71"/>
                    <a:pt x="21" y="7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3" tIns="34291" rIns="68583" bIns="34291" numCol="1" anchor="t" anchorCtr="0" compatLnSpc="1">
              <a:prstTxWarp prst="textNoShape">
                <a:avLst/>
              </a:prstTxWarp>
            </a:bodyPr>
            <a:lstStyle/>
            <a:p>
              <a:endParaRPr lang="es-ES" sz="1350"/>
            </a:p>
          </p:txBody>
        </p:sp>
        <p:sp>
          <p:nvSpPr>
            <p:cNvPr id="1097" name="Freeform 99"/>
            <p:cNvSpPr>
              <a:spLocks/>
            </p:cNvSpPr>
            <p:nvPr/>
          </p:nvSpPr>
          <p:spPr bwMode="auto">
            <a:xfrm>
              <a:off x="5285" y="2892"/>
              <a:ext cx="52" cy="112"/>
            </a:xfrm>
            <a:custGeom>
              <a:avLst/>
              <a:gdLst>
                <a:gd name="T0" fmla="*/ 17 w 35"/>
                <a:gd name="T1" fmla="*/ 73 h 76"/>
                <a:gd name="T2" fmla="*/ 35 w 35"/>
                <a:gd name="T3" fmla="*/ 66 h 76"/>
                <a:gd name="T4" fmla="*/ 35 w 35"/>
                <a:gd name="T5" fmla="*/ 17 h 76"/>
                <a:gd name="T6" fmla="*/ 17 w 35"/>
                <a:gd name="T7" fmla="*/ 0 h 76"/>
                <a:gd name="T8" fmla="*/ 17 w 35"/>
                <a:gd name="T9" fmla="*/ 0 h 76"/>
                <a:gd name="T10" fmla="*/ 0 w 35"/>
                <a:gd name="T11" fmla="*/ 17 h 76"/>
                <a:gd name="T12" fmla="*/ 0 w 35"/>
                <a:gd name="T13" fmla="*/ 43 h 76"/>
                <a:gd name="T14" fmla="*/ 17 w 35"/>
                <a:gd name="T15" fmla="*/ 61 h 76"/>
                <a:gd name="T16" fmla="*/ 17 w 35"/>
                <a:gd name="T17" fmla="*/ 7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76">
                  <a:moveTo>
                    <a:pt x="17" y="73"/>
                  </a:moveTo>
                  <a:cubicBezTo>
                    <a:pt x="27" y="73"/>
                    <a:pt x="35" y="76"/>
                    <a:pt x="35" y="66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8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8"/>
                    <a:pt x="0" y="1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53"/>
                    <a:pt x="7" y="61"/>
                    <a:pt x="17" y="61"/>
                  </a:cubicBezTo>
                  <a:lnTo>
                    <a:pt x="17" y="73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3" tIns="34291" rIns="68583" bIns="34291" numCol="1" anchor="t" anchorCtr="0" compatLnSpc="1">
              <a:prstTxWarp prst="textNoShape">
                <a:avLst/>
              </a:prstTxWarp>
            </a:bodyPr>
            <a:lstStyle/>
            <a:p>
              <a:endParaRPr lang="es-ES" sz="1350"/>
            </a:p>
          </p:txBody>
        </p:sp>
        <p:sp>
          <p:nvSpPr>
            <p:cNvPr id="1098" name="Freeform 100"/>
            <p:cNvSpPr>
              <a:spLocks/>
            </p:cNvSpPr>
            <p:nvPr/>
          </p:nvSpPr>
          <p:spPr bwMode="auto">
            <a:xfrm>
              <a:off x="4982" y="2986"/>
              <a:ext cx="155" cy="77"/>
            </a:xfrm>
            <a:custGeom>
              <a:avLst/>
              <a:gdLst>
                <a:gd name="T0" fmla="*/ 52 w 105"/>
                <a:gd name="T1" fmla="*/ 0 h 52"/>
                <a:gd name="T2" fmla="*/ 105 w 105"/>
                <a:gd name="T3" fmla="*/ 52 h 52"/>
                <a:gd name="T4" fmla="*/ 0 w 105"/>
                <a:gd name="T5" fmla="*/ 52 h 52"/>
                <a:gd name="T6" fmla="*/ 52 w 105"/>
                <a:gd name="T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5" h="52">
                  <a:moveTo>
                    <a:pt x="52" y="0"/>
                  </a:moveTo>
                  <a:cubicBezTo>
                    <a:pt x="81" y="0"/>
                    <a:pt x="105" y="23"/>
                    <a:pt x="105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23"/>
                    <a:pt x="23" y="0"/>
                    <a:pt x="52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3" tIns="34291" rIns="68583" bIns="34291" numCol="1" anchor="t" anchorCtr="0" compatLnSpc="1">
              <a:prstTxWarp prst="textNoShape">
                <a:avLst/>
              </a:prstTxWarp>
            </a:bodyPr>
            <a:lstStyle/>
            <a:p>
              <a:endParaRPr lang="es-ES" sz="1350"/>
            </a:p>
          </p:txBody>
        </p:sp>
        <p:sp>
          <p:nvSpPr>
            <p:cNvPr id="1099" name="Freeform 101"/>
            <p:cNvSpPr>
              <a:spLocks/>
            </p:cNvSpPr>
            <p:nvPr/>
          </p:nvSpPr>
          <p:spPr bwMode="auto">
            <a:xfrm>
              <a:off x="5014" y="3110"/>
              <a:ext cx="157" cy="78"/>
            </a:xfrm>
            <a:custGeom>
              <a:avLst/>
              <a:gdLst>
                <a:gd name="T0" fmla="*/ 53 w 106"/>
                <a:gd name="T1" fmla="*/ 53 h 53"/>
                <a:gd name="T2" fmla="*/ 0 w 106"/>
                <a:gd name="T3" fmla="*/ 0 h 53"/>
                <a:gd name="T4" fmla="*/ 106 w 106"/>
                <a:gd name="T5" fmla="*/ 0 h 53"/>
                <a:gd name="T6" fmla="*/ 53 w 106"/>
                <a:gd name="T7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" h="53">
                  <a:moveTo>
                    <a:pt x="53" y="53"/>
                  </a:moveTo>
                  <a:cubicBezTo>
                    <a:pt x="24" y="53"/>
                    <a:pt x="0" y="29"/>
                    <a:pt x="0" y="0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06" y="29"/>
                    <a:pt x="82" y="53"/>
                    <a:pt x="53" y="5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3" tIns="34291" rIns="68583" bIns="34291" numCol="1" anchor="t" anchorCtr="0" compatLnSpc="1">
              <a:prstTxWarp prst="textNoShape">
                <a:avLst/>
              </a:prstTxWarp>
            </a:bodyPr>
            <a:lstStyle/>
            <a:p>
              <a:endParaRPr lang="es-ES" sz="1350"/>
            </a:p>
          </p:txBody>
        </p:sp>
        <p:sp>
          <p:nvSpPr>
            <p:cNvPr id="1100" name="Rectangle 102"/>
            <p:cNvSpPr>
              <a:spLocks noChangeArrowheads="1"/>
            </p:cNvSpPr>
            <p:nvPr/>
          </p:nvSpPr>
          <p:spPr bwMode="auto">
            <a:xfrm>
              <a:off x="5088" y="3095"/>
              <a:ext cx="84" cy="46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3" tIns="34291" rIns="68583" bIns="34291" numCol="1" anchor="t" anchorCtr="0" compatLnSpc="1">
              <a:prstTxWarp prst="textNoShape">
                <a:avLst/>
              </a:prstTxWarp>
            </a:bodyPr>
            <a:lstStyle/>
            <a:p>
              <a:endParaRPr lang="es-ES" sz="1350"/>
            </a:p>
          </p:txBody>
        </p:sp>
        <p:sp>
          <p:nvSpPr>
            <p:cNvPr id="1101" name="Freeform 103"/>
            <p:cNvSpPr>
              <a:spLocks/>
            </p:cNvSpPr>
            <p:nvPr/>
          </p:nvSpPr>
          <p:spPr bwMode="auto">
            <a:xfrm>
              <a:off x="5069" y="2961"/>
              <a:ext cx="16" cy="32"/>
            </a:xfrm>
            <a:custGeom>
              <a:avLst/>
              <a:gdLst>
                <a:gd name="T0" fmla="*/ 5 w 11"/>
                <a:gd name="T1" fmla="*/ 22 h 22"/>
                <a:gd name="T2" fmla="*/ 11 w 11"/>
                <a:gd name="T3" fmla="*/ 16 h 22"/>
                <a:gd name="T4" fmla="*/ 11 w 11"/>
                <a:gd name="T5" fmla="*/ 6 h 22"/>
                <a:gd name="T6" fmla="*/ 5 w 11"/>
                <a:gd name="T7" fmla="*/ 0 h 22"/>
                <a:gd name="T8" fmla="*/ 5 w 11"/>
                <a:gd name="T9" fmla="*/ 0 h 22"/>
                <a:gd name="T10" fmla="*/ 0 w 11"/>
                <a:gd name="T11" fmla="*/ 6 h 22"/>
                <a:gd name="T12" fmla="*/ 0 w 11"/>
                <a:gd name="T13" fmla="*/ 16 h 22"/>
                <a:gd name="T14" fmla="*/ 5 w 11"/>
                <a:gd name="T1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22">
                  <a:moveTo>
                    <a:pt x="5" y="22"/>
                  </a:moveTo>
                  <a:cubicBezTo>
                    <a:pt x="9" y="22"/>
                    <a:pt x="11" y="19"/>
                    <a:pt x="11" y="1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3"/>
                    <a:pt x="9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9"/>
                    <a:pt x="2" y="22"/>
                    <a:pt x="5" y="22"/>
                  </a:cubicBezTo>
                  <a:close/>
                </a:path>
              </a:pathLst>
            </a:custGeom>
            <a:solidFill>
              <a:srgbClr val="737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3" tIns="34291" rIns="68583" bIns="34291" numCol="1" anchor="t" anchorCtr="0" compatLnSpc="1">
              <a:prstTxWarp prst="textNoShape">
                <a:avLst/>
              </a:prstTxWarp>
            </a:bodyPr>
            <a:lstStyle/>
            <a:p>
              <a:endParaRPr lang="es-ES" sz="1350"/>
            </a:p>
          </p:txBody>
        </p:sp>
        <p:sp>
          <p:nvSpPr>
            <p:cNvPr id="1102" name="Freeform 104"/>
            <p:cNvSpPr>
              <a:spLocks/>
            </p:cNvSpPr>
            <p:nvPr/>
          </p:nvSpPr>
          <p:spPr bwMode="auto">
            <a:xfrm>
              <a:off x="5035" y="2961"/>
              <a:ext cx="16" cy="32"/>
            </a:xfrm>
            <a:custGeom>
              <a:avLst/>
              <a:gdLst>
                <a:gd name="T0" fmla="*/ 6 w 11"/>
                <a:gd name="T1" fmla="*/ 22 h 22"/>
                <a:gd name="T2" fmla="*/ 11 w 11"/>
                <a:gd name="T3" fmla="*/ 16 h 22"/>
                <a:gd name="T4" fmla="*/ 11 w 11"/>
                <a:gd name="T5" fmla="*/ 6 h 22"/>
                <a:gd name="T6" fmla="*/ 6 w 11"/>
                <a:gd name="T7" fmla="*/ 0 h 22"/>
                <a:gd name="T8" fmla="*/ 6 w 11"/>
                <a:gd name="T9" fmla="*/ 0 h 22"/>
                <a:gd name="T10" fmla="*/ 0 w 11"/>
                <a:gd name="T11" fmla="*/ 6 h 22"/>
                <a:gd name="T12" fmla="*/ 0 w 11"/>
                <a:gd name="T13" fmla="*/ 16 h 22"/>
                <a:gd name="T14" fmla="*/ 6 w 11"/>
                <a:gd name="T1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22">
                  <a:moveTo>
                    <a:pt x="6" y="22"/>
                  </a:moveTo>
                  <a:cubicBezTo>
                    <a:pt x="9" y="22"/>
                    <a:pt x="11" y="19"/>
                    <a:pt x="11" y="1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3"/>
                    <a:pt x="9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9"/>
                    <a:pt x="3" y="22"/>
                    <a:pt x="6" y="22"/>
                  </a:cubicBezTo>
                  <a:close/>
                </a:path>
              </a:pathLst>
            </a:custGeom>
            <a:solidFill>
              <a:srgbClr val="737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3" tIns="34291" rIns="68583" bIns="34291" numCol="1" anchor="t" anchorCtr="0" compatLnSpc="1">
              <a:prstTxWarp prst="textNoShape">
                <a:avLst/>
              </a:prstTxWarp>
            </a:bodyPr>
            <a:lstStyle/>
            <a:p>
              <a:endParaRPr lang="es-ES" sz="1350"/>
            </a:p>
          </p:txBody>
        </p:sp>
        <p:sp>
          <p:nvSpPr>
            <p:cNvPr id="1103" name="Freeform 105"/>
            <p:cNvSpPr>
              <a:spLocks/>
            </p:cNvSpPr>
            <p:nvPr/>
          </p:nvSpPr>
          <p:spPr bwMode="auto">
            <a:xfrm>
              <a:off x="5312" y="2976"/>
              <a:ext cx="50" cy="40"/>
            </a:xfrm>
            <a:custGeom>
              <a:avLst/>
              <a:gdLst>
                <a:gd name="T0" fmla="*/ 11 w 50"/>
                <a:gd name="T1" fmla="*/ 0 h 40"/>
                <a:gd name="T2" fmla="*/ 50 w 50"/>
                <a:gd name="T3" fmla="*/ 40 h 40"/>
                <a:gd name="T4" fmla="*/ 0 w 50"/>
                <a:gd name="T5" fmla="*/ 40 h 40"/>
                <a:gd name="T6" fmla="*/ 11 w 50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40">
                  <a:moveTo>
                    <a:pt x="11" y="0"/>
                  </a:moveTo>
                  <a:lnTo>
                    <a:pt x="50" y="40"/>
                  </a:lnTo>
                  <a:lnTo>
                    <a:pt x="0" y="4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3" tIns="34291" rIns="68583" bIns="34291" numCol="1" anchor="t" anchorCtr="0" compatLnSpc="1">
              <a:prstTxWarp prst="textNoShape">
                <a:avLst/>
              </a:prstTxWarp>
            </a:bodyPr>
            <a:lstStyle/>
            <a:p>
              <a:endParaRPr lang="es-ES" sz="1350"/>
            </a:p>
          </p:txBody>
        </p:sp>
        <p:sp>
          <p:nvSpPr>
            <p:cNvPr id="1104" name="Freeform 106"/>
            <p:cNvSpPr>
              <a:spLocks/>
            </p:cNvSpPr>
            <p:nvPr/>
          </p:nvSpPr>
          <p:spPr bwMode="auto">
            <a:xfrm>
              <a:off x="5300" y="3004"/>
              <a:ext cx="51" cy="40"/>
            </a:xfrm>
            <a:custGeom>
              <a:avLst/>
              <a:gdLst>
                <a:gd name="T0" fmla="*/ 12 w 51"/>
                <a:gd name="T1" fmla="*/ 0 h 40"/>
                <a:gd name="T2" fmla="*/ 51 w 51"/>
                <a:gd name="T3" fmla="*/ 40 h 40"/>
                <a:gd name="T4" fmla="*/ 0 w 51"/>
                <a:gd name="T5" fmla="*/ 40 h 40"/>
                <a:gd name="T6" fmla="*/ 12 w 51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40">
                  <a:moveTo>
                    <a:pt x="12" y="0"/>
                  </a:moveTo>
                  <a:lnTo>
                    <a:pt x="51" y="40"/>
                  </a:lnTo>
                  <a:lnTo>
                    <a:pt x="0" y="4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3" tIns="34291" rIns="68583" bIns="34291" numCol="1" anchor="t" anchorCtr="0" compatLnSpc="1">
              <a:prstTxWarp prst="textNoShape">
                <a:avLst/>
              </a:prstTxWarp>
            </a:bodyPr>
            <a:lstStyle/>
            <a:p>
              <a:endParaRPr lang="es-ES" sz="1350"/>
            </a:p>
          </p:txBody>
        </p:sp>
        <p:sp>
          <p:nvSpPr>
            <p:cNvPr id="1105" name="Freeform 107"/>
            <p:cNvSpPr>
              <a:spLocks/>
            </p:cNvSpPr>
            <p:nvPr/>
          </p:nvSpPr>
          <p:spPr bwMode="auto">
            <a:xfrm>
              <a:off x="5289" y="3032"/>
              <a:ext cx="51" cy="38"/>
            </a:xfrm>
            <a:custGeom>
              <a:avLst/>
              <a:gdLst>
                <a:gd name="T0" fmla="*/ 12 w 51"/>
                <a:gd name="T1" fmla="*/ 0 h 38"/>
                <a:gd name="T2" fmla="*/ 51 w 51"/>
                <a:gd name="T3" fmla="*/ 38 h 38"/>
                <a:gd name="T4" fmla="*/ 0 w 51"/>
                <a:gd name="T5" fmla="*/ 38 h 38"/>
                <a:gd name="T6" fmla="*/ 12 w 51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38">
                  <a:moveTo>
                    <a:pt x="12" y="0"/>
                  </a:moveTo>
                  <a:lnTo>
                    <a:pt x="51" y="38"/>
                  </a:lnTo>
                  <a:lnTo>
                    <a:pt x="0" y="38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3" tIns="34291" rIns="68583" bIns="34291" numCol="1" anchor="t" anchorCtr="0" compatLnSpc="1">
              <a:prstTxWarp prst="textNoShape">
                <a:avLst/>
              </a:prstTxWarp>
            </a:bodyPr>
            <a:lstStyle/>
            <a:p>
              <a:endParaRPr lang="es-ES" sz="1350"/>
            </a:p>
          </p:txBody>
        </p:sp>
        <p:sp>
          <p:nvSpPr>
            <p:cNvPr id="1106" name="Freeform 108"/>
            <p:cNvSpPr>
              <a:spLocks/>
            </p:cNvSpPr>
            <p:nvPr/>
          </p:nvSpPr>
          <p:spPr bwMode="auto">
            <a:xfrm>
              <a:off x="5260" y="3060"/>
              <a:ext cx="40" cy="50"/>
            </a:xfrm>
            <a:custGeom>
              <a:avLst/>
              <a:gdLst>
                <a:gd name="T0" fmla="*/ 0 w 40"/>
                <a:gd name="T1" fmla="*/ 10 h 50"/>
                <a:gd name="T2" fmla="*/ 40 w 40"/>
                <a:gd name="T3" fmla="*/ 50 h 50"/>
                <a:gd name="T4" fmla="*/ 40 w 40"/>
                <a:gd name="T5" fmla="*/ 0 h 50"/>
                <a:gd name="T6" fmla="*/ 0 w 40"/>
                <a:gd name="T7" fmla="*/ 1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50">
                  <a:moveTo>
                    <a:pt x="0" y="10"/>
                  </a:moveTo>
                  <a:lnTo>
                    <a:pt x="40" y="50"/>
                  </a:lnTo>
                  <a:lnTo>
                    <a:pt x="4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3" tIns="34291" rIns="68583" bIns="34291" numCol="1" anchor="t" anchorCtr="0" compatLnSpc="1">
              <a:prstTxWarp prst="textNoShape">
                <a:avLst/>
              </a:prstTxWarp>
            </a:bodyPr>
            <a:lstStyle/>
            <a:p>
              <a:endParaRPr lang="es-ES" sz="1350"/>
            </a:p>
          </p:txBody>
        </p:sp>
        <p:sp>
          <p:nvSpPr>
            <p:cNvPr id="1107" name="Freeform 109"/>
            <p:cNvSpPr>
              <a:spLocks/>
            </p:cNvSpPr>
            <p:nvPr/>
          </p:nvSpPr>
          <p:spPr bwMode="auto">
            <a:xfrm>
              <a:off x="5014" y="3064"/>
              <a:ext cx="150" cy="46"/>
            </a:xfrm>
            <a:custGeom>
              <a:avLst/>
              <a:gdLst>
                <a:gd name="T0" fmla="*/ 0 w 101"/>
                <a:gd name="T1" fmla="*/ 0 h 31"/>
                <a:gd name="T2" fmla="*/ 69 w 101"/>
                <a:gd name="T3" fmla="*/ 0 h 31"/>
                <a:gd name="T4" fmla="*/ 69 w 101"/>
                <a:gd name="T5" fmla="*/ 0 h 31"/>
                <a:gd name="T6" fmla="*/ 69 w 101"/>
                <a:gd name="T7" fmla="*/ 0 h 31"/>
                <a:gd name="T8" fmla="*/ 70 w 101"/>
                <a:gd name="T9" fmla="*/ 0 h 31"/>
                <a:gd name="T10" fmla="*/ 70 w 101"/>
                <a:gd name="T11" fmla="*/ 0 h 31"/>
                <a:gd name="T12" fmla="*/ 101 w 101"/>
                <a:gd name="T13" fmla="*/ 31 h 31"/>
                <a:gd name="T14" fmla="*/ 38 w 101"/>
                <a:gd name="T15" fmla="*/ 31 h 31"/>
                <a:gd name="T16" fmla="*/ 38 w 101"/>
                <a:gd name="T17" fmla="*/ 31 h 31"/>
                <a:gd name="T18" fmla="*/ 0 w 101"/>
                <a:gd name="T19" fmla="*/ 31 h 31"/>
                <a:gd name="T20" fmla="*/ 0 w 101"/>
                <a:gd name="T2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1" h="31">
                  <a:moveTo>
                    <a:pt x="0" y="0"/>
                  </a:moveTo>
                  <a:cubicBezTo>
                    <a:pt x="69" y="0"/>
                    <a:pt x="69" y="0"/>
                    <a:pt x="69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87" y="0"/>
                    <a:pt x="101" y="14"/>
                    <a:pt x="101" y="31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0" y="31"/>
                    <a:pt x="0" y="31"/>
                    <a:pt x="0" y="3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C00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3" tIns="34291" rIns="68583" bIns="34291" numCol="1" anchor="t" anchorCtr="0" compatLnSpc="1">
              <a:prstTxWarp prst="textNoShape">
                <a:avLst/>
              </a:prstTxWarp>
            </a:bodyPr>
            <a:lstStyle/>
            <a:p>
              <a:endParaRPr lang="es-ES" sz="1350"/>
            </a:p>
          </p:txBody>
        </p:sp>
        <p:sp>
          <p:nvSpPr>
            <p:cNvPr id="1108" name="Freeform 110"/>
            <p:cNvSpPr>
              <a:spLocks/>
            </p:cNvSpPr>
            <p:nvPr/>
          </p:nvSpPr>
          <p:spPr bwMode="auto">
            <a:xfrm>
              <a:off x="5094" y="3083"/>
              <a:ext cx="30" cy="27"/>
            </a:xfrm>
            <a:custGeom>
              <a:avLst/>
              <a:gdLst>
                <a:gd name="T0" fmla="*/ 15 w 30"/>
                <a:gd name="T1" fmla="*/ 0 h 27"/>
                <a:gd name="T2" fmla="*/ 30 w 30"/>
                <a:gd name="T3" fmla="*/ 27 h 27"/>
                <a:gd name="T4" fmla="*/ 0 w 30"/>
                <a:gd name="T5" fmla="*/ 27 h 27"/>
                <a:gd name="T6" fmla="*/ 15 w 30"/>
                <a:gd name="T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27">
                  <a:moveTo>
                    <a:pt x="15" y="0"/>
                  </a:moveTo>
                  <a:lnTo>
                    <a:pt x="30" y="27"/>
                  </a:lnTo>
                  <a:lnTo>
                    <a:pt x="0" y="27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3" tIns="34291" rIns="68583" bIns="34291" numCol="1" anchor="t" anchorCtr="0" compatLnSpc="1">
              <a:prstTxWarp prst="textNoShape">
                <a:avLst/>
              </a:prstTxWarp>
            </a:bodyPr>
            <a:lstStyle/>
            <a:p>
              <a:endParaRPr lang="es-ES" sz="1350"/>
            </a:p>
          </p:txBody>
        </p:sp>
        <p:sp>
          <p:nvSpPr>
            <p:cNvPr id="1109" name="Freeform 111"/>
            <p:cNvSpPr>
              <a:spLocks/>
            </p:cNvSpPr>
            <p:nvPr/>
          </p:nvSpPr>
          <p:spPr bwMode="auto">
            <a:xfrm>
              <a:off x="5014" y="3083"/>
              <a:ext cx="30" cy="27"/>
            </a:xfrm>
            <a:custGeom>
              <a:avLst/>
              <a:gdLst>
                <a:gd name="T0" fmla="*/ 15 w 30"/>
                <a:gd name="T1" fmla="*/ 0 h 27"/>
                <a:gd name="T2" fmla="*/ 30 w 30"/>
                <a:gd name="T3" fmla="*/ 27 h 27"/>
                <a:gd name="T4" fmla="*/ 0 w 30"/>
                <a:gd name="T5" fmla="*/ 27 h 27"/>
                <a:gd name="T6" fmla="*/ 15 w 30"/>
                <a:gd name="T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27">
                  <a:moveTo>
                    <a:pt x="15" y="0"/>
                  </a:moveTo>
                  <a:lnTo>
                    <a:pt x="30" y="27"/>
                  </a:lnTo>
                  <a:lnTo>
                    <a:pt x="0" y="27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3" tIns="34291" rIns="68583" bIns="34291" numCol="1" anchor="t" anchorCtr="0" compatLnSpc="1">
              <a:prstTxWarp prst="textNoShape">
                <a:avLst/>
              </a:prstTxWarp>
            </a:bodyPr>
            <a:lstStyle/>
            <a:p>
              <a:endParaRPr lang="es-ES" sz="1350"/>
            </a:p>
          </p:txBody>
        </p:sp>
        <p:sp>
          <p:nvSpPr>
            <p:cNvPr id="1110" name="Freeform 112"/>
            <p:cNvSpPr>
              <a:spLocks/>
            </p:cNvSpPr>
            <p:nvPr/>
          </p:nvSpPr>
          <p:spPr bwMode="auto">
            <a:xfrm>
              <a:off x="5340" y="3007"/>
              <a:ext cx="103" cy="63"/>
            </a:xfrm>
            <a:custGeom>
              <a:avLst/>
              <a:gdLst>
                <a:gd name="T0" fmla="*/ 63 w 103"/>
                <a:gd name="T1" fmla="*/ 0 h 63"/>
                <a:gd name="T2" fmla="*/ 0 w 103"/>
                <a:gd name="T3" fmla="*/ 63 h 63"/>
                <a:gd name="T4" fmla="*/ 103 w 103"/>
                <a:gd name="T5" fmla="*/ 63 h 63"/>
                <a:gd name="T6" fmla="*/ 63 w 103"/>
                <a:gd name="T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" h="63">
                  <a:moveTo>
                    <a:pt x="63" y="0"/>
                  </a:moveTo>
                  <a:lnTo>
                    <a:pt x="0" y="63"/>
                  </a:lnTo>
                  <a:lnTo>
                    <a:pt x="103" y="63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3" tIns="34291" rIns="68583" bIns="34291" numCol="1" anchor="t" anchorCtr="0" compatLnSpc="1">
              <a:prstTxWarp prst="textNoShape">
                <a:avLst/>
              </a:prstTxWarp>
            </a:bodyPr>
            <a:lstStyle/>
            <a:p>
              <a:endParaRPr lang="es-ES" sz="1350"/>
            </a:p>
          </p:txBody>
        </p:sp>
        <p:sp>
          <p:nvSpPr>
            <p:cNvPr id="1111" name="Freeform 113"/>
            <p:cNvSpPr>
              <a:spLocks/>
            </p:cNvSpPr>
            <p:nvPr/>
          </p:nvSpPr>
          <p:spPr bwMode="auto">
            <a:xfrm>
              <a:off x="5430" y="3175"/>
              <a:ext cx="103" cy="63"/>
            </a:xfrm>
            <a:custGeom>
              <a:avLst/>
              <a:gdLst>
                <a:gd name="T0" fmla="*/ 64 w 103"/>
                <a:gd name="T1" fmla="*/ 0 h 63"/>
                <a:gd name="T2" fmla="*/ 0 w 103"/>
                <a:gd name="T3" fmla="*/ 63 h 63"/>
                <a:gd name="T4" fmla="*/ 103 w 103"/>
                <a:gd name="T5" fmla="*/ 63 h 63"/>
                <a:gd name="T6" fmla="*/ 64 w 103"/>
                <a:gd name="T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" h="63">
                  <a:moveTo>
                    <a:pt x="64" y="0"/>
                  </a:moveTo>
                  <a:lnTo>
                    <a:pt x="0" y="63"/>
                  </a:lnTo>
                  <a:lnTo>
                    <a:pt x="103" y="63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3" tIns="34291" rIns="68583" bIns="34291" numCol="1" anchor="t" anchorCtr="0" compatLnSpc="1">
              <a:prstTxWarp prst="textNoShape">
                <a:avLst/>
              </a:prstTxWarp>
            </a:bodyPr>
            <a:lstStyle/>
            <a:p>
              <a:endParaRPr lang="es-ES" sz="1350"/>
            </a:p>
          </p:txBody>
        </p:sp>
        <p:sp>
          <p:nvSpPr>
            <p:cNvPr id="1112" name="Freeform 114"/>
            <p:cNvSpPr>
              <a:spLocks/>
            </p:cNvSpPr>
            <p:nvPr/>
          </p:nvSpPr>
          <p:spPr bwMode="auto">
            <a:xfrm>
              <a:off x="5467" y="2408"/>
              <a:ext cx="225" cy="82"/>
            </a:xfrm>
            <a:custGeom>
              <a:avLst/>
              <a:gdLst>
                <a:gd name="T0" fmla="*/ 18 w 225"/>
                <a:gd name="T1" fmla="*/ 14 h 82"/>
                <a:gd name="T2" fmla="*/ 0 w 225"/>
                <a:gd name="T3" fmla="*/ 82 h 82"/>
                <a:gd name="T4" fmla="*/ 225 w 225"/>
                <a:gd name="T5" fmla="*/ 82 h 82"/>
                <a:gd name="T6" fmla="*/ 210 w 225"/>
                <a:gd name="T7" fmla="*/ 14 h 82"/>
                <a:gd name="T8" fmla="*/ 192 w 225"/>
                <a:gd name="T9" fmla="*/ 3 h 82"/>
                <a:gd name="T10" fmla="*/ 163 w 225"/>
                <a:gd name="T11" fmla="*/ 1 h 82"/>
                <a:gd name="T12" fmla="*/ 145 w 225"/>
                <a:gd name="T13" fmla="*/ 4 h 82"/>
                <a:gd name="T14" fmla="*/ 75 w 225"/>
                <a:gd name="T15" fmla="*/ 4 h 82"/>
                <a:gd name="T16" fmla="*/ 61 w 225"/>
                <a:gd name="T17" fmla="*/ 0 h 82"/>
                <a:gd name="T18" fmla="*/ 35 w 225"/>
                <a:gd name="T19" fmla="*/ 4 h 82"/>
                <a:gd name="T20" fmla="*/ 18 w 225"/>
                <a:gd name="T21" fmla="*/ 14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5" h="82">
                  <a:moveTo>
                    <a:pt x="18" y="14"/>
                  </a:moveTo>
                  <a:lnTo>
                    <a:pt x="0" y="82"/>
                  </a:lnTo>
                  <a:lnTo>
                    <a:pt x="225" y="82"/>
                  </a:lnTo>
                  <a:lnTo>
                    <a:pt x="210" y="14"/>
                  </a:lnTo>
                  <a:lnTo>
                    <a:pt x="192" y="3"/>
                  </a:lnTo>
                  <a:lnTo>
                    <a:pt x="163" y="1"/>
                  </a:lnTo>
                  <a:lnTo>
                    <a:pt x="145" y="4"/>
                  </a:lnTo>
                  <a:lnTo>
                    <a:pt x="75" y="4"/>
                  </a:lnTo>
                  <a:lnTo>
                    <a:pt x="61" y="0"/>
                  </a:lnTo>
                  <a:lnTo>
                    <a:pt x="35" y="4"/>
                  </a:lnTo>
                  <a:lnTo>
                    <a:pt x="18" y="14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3" tIns="34291" rIns="68583" bIns="34291" numCol="1" anchor="t" anchorCtr="0" compatLnSpc="1">
              <a:prstTxWarp prst="textNoShape">
                <a:avLst/>
              </a:prstTxWarp>
            </a:bodyPr>
            <a:lstStyle/>
            <a:p>
              <a:endParaRPr lang="es-ES" sz="1350"/>
            </a:p>
          </p:txBody>
        </p:sp>
        <p:sp>
          <p:nvSpPr>
            <p:cNvPr id="1113" name="Freeform 115"/>
            <p:cNvSpPr>
              <a:spLocks/>
            </p:cNvSpPr>
            <p:nvPr/>
          </p:nvSpPr>
          <p:spPr bwMode="auto">
            <a:xfrm>
              <a:off x="5485" y="2400"/>
              <a:ext cx="191" cy="40"/>
            </a:xfrm>
            <a:custGeom>
              <a:avLst/>
              <a:gdLst>
                <a:gd name="T0" fmla="*/ 129 w 129"/>
                <a:gd name="T1" fmla="*/ 15 h 27"/>
                <a:gd name="T2" fmla="*/ 128 w 129"/>
                <a:gd name="T3" fmla="*/ 11 h 27"/>
                <a:gd name="T4" fmla="*/ 123 w 129"/>
                <a:gd name="T5" fmla="*/ 7 h 27"/>
                <a:gd name="T6" fmla="*/ 108 w 129"/>
                <a:gd name="T7" fmla="*/ 1 h 27"/>
                <a:gd name="T8" fmla="*/ 100 w 129"/>
                <a:gd name="T9" fmla="*/ 0 h 27"/>
                <a:gd name="T10" fmla="*/ 95 w 129"/>
                <a:gd name="T11" fmla="*/ 1 h 27"/>
                <a:gd name="T12" fmla="*/ 87 w 129"/>
                <a:gd name="T13" fmla="*/ 4 h 27"/>
                <a:gd name="T14" fmla="*/ 65 w 129"/>
                <a:gd name="T15" fmla="*/ 4 h 27"/>
                <a:gd name="T16" fmla="*/ 43 w 129"/>
                <a:gd name="T17" fmla="*/ 4 h 27"/>
                <a:gd name="T18" fmla="*/ 35 w 129"/>
                <a:gd name="T19" fmla="*/ 1 h 27"/>
                <a:gd name="T20" fmla="*/ 30 w 129"/>
                <a:gd name="T21" fmla="*/ 0 h 27"/>
                <a:gd name="T22" fmla="*/ 22 w 129"/>
                <a:gd name="T23" fmla="*/ 1 h 27"/>
                <a:gd name="T24" fmla="*/ 7 w 129"/>
                <a:gd name="T25" fmla="*/ 7 h 27"/>
                <a:gd name="T26" fmla="*/ 2 w 129"/>
                <a:gd name="T27" fmla="*/ 11 h 27"/>
                <a:gd name="T28" fmla="*/ 0 w 129"/>
                <a:gd name="T29" fmla="*/ 15 h 27"/>
                <a:gd name="T30" fmla="*/ 28 w 129"/>
                <a:gd name="T31" fmla="*/ 7 h 27"/>
                <a:gd name="T32" fmla="*/ 40 w 129"/>
                <a:gd name="T33" fmla="*/ 18 h 27"/>
                <a:gd name="T34" fmla="*/ 52 w 129"/>
                <a:gd name="T35" fmla="*/ 27 h 27"/>
                <a:gd name="T36" fmla="*/ 77 w 129"/>
                <a:gd name="T37" fmla="*/ 27 h 27"/>
                <a:gd name="T38" fmla="*/ 89 w 129"/>
                <a:gd name="T39" fmla="*/ 18 h 27"/>
                <a:gd name="T40" fmla="*/ 102 w 129"/>
                <a:gd name="T41" fmla="*/ 7 h 27"/>
                <a:gd name="T42" fmla="*/ 129 w 129"/>
                <a:gd name="T43" fmla="*/ 1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9" h="27">
                  <a:moveTo>
                    <a:pt x="129" y="15"/>
                  </a:moveTo>
                  <a:cubicBezTo>
                    <a:pt x="129" y="14"/>
                    <a:pt x="128" y="11"/>
                    <a:pt x="128" y="11"/>
                  </a:cubicBezTo>
                  <a:cubicBezTo>
                    <a:pt x="128" y="10"/>
                    <a:pt x="126" y="8"/>
                    <a:pt x="123" y="7"/>
                  </a:cubicBezTo>
                  <a:cubicBezTo>
                    <a:pt x="121" y="6"/>
                    <a:pt x="112" y="1"/>
                    <a:pt x="108" y="1"/>
                  </a:cubicBezTo>
                  <a:cubicBezTo>
                    <a:pt x="105" y="0"/>
                    <a:pt x="102" y="0"/>
                    <a:pt x="100" y="0"/>
                  </a:cubicBezTo>
                  <a:cubicBezTo>
                    <a:pt x="98" y="0"/>
                    <a:pt x="96" y="1"/>
                    <a:pt x="95" y="1"/>
                  </a:cubicBezTo>
                  <a:cubicBezTo>
                    <a:pt x="94" y="2"/>
                    <a:pt x="89" y="4"/>
                    <a:pt x="87" y="4"/>
                  </a:cubicBezTo>
                  <a:cubicBezTo>
                    <a:pt x="85" y="4"/>
                    <a:pt x="65" y="4"/>
                    <a:pt x="65" y="4"/>
                  </a:cubicBezTo>
                  <a:cubicBezTo>
                    <a:pt x="65" y="4"/>
                    <a:pt x="45" y="4"/>
                    <a:pt x="43" y="4"/>
                  </a:cubicBezTo>
                  <a:cubicBezTo>
                    <a:pt x="41" y="4"/>
                    <a:pt x="36" y="2"/>
                    <a:pt x="35" y="1"/>
                  </a:cubicBezTo>
                  <a:cubicBezTo>
                    <a:pt x="34" y="1"/>
                    <a:pt x="32" y="0"/>
                    <a:pt x="30" y="0"/>
                  </a:cubicBezTo>
                  <a:cubicBezTo>
                    <a:pt x="28" y="0"/>
                    <a:pt x="25" y="0"/>
                    <a:pt x="22" y="1"/>
                  </a:cubicBezTo>
                  <a:cubicBezTo>
                    <a:pt x="18" y="1"/>
                    <a:pt x="9" y="6"/>
                    <a:pt x="7" y="7"/>
                  </a:cubicBezTo>
                  <a:cubicBezTo>
                    <a:pt x="4" y="8"/>
                    <a:pt x="2" y="10"/>
                    <a:pt x="2" y="11"/>
                  </a:cubicBezTo>
                  <a:cubicBezTo>
                    <a:pt x="2" y="12"/>
                    <a:pt x="0" y="15"/>
                    <a:pt x="0" y="15"/>
                  </a:cubicBezTo>
                  <a:cubicBezTo>
                    <a:pt x="6" y="12"/>
                    <a:pt x="22" y="7"/>
                    <a:pt x="28" y="7"/>
                  </a:cubicBezTo>
                  <a:cubicBezTo>
                    <a:pt x="33" y="7"/>
                    <a:pt x="36" y="13"/>
                    <a:pt x="40" y="18"/>
                  </a:cubicBezTo>
                  <a:cubicBezTo>
                    <a:pt x="46" y="26"/>
                    <a:pt x="48" y="27"/>
                    <a:pt x="52" y="27"/>
                  </a:cubicBezTo>
                  <a:cubicBezTo>
                    <a:pt x="55" y="27"/>
                    <a:pt x="74" y="27"/>
                    <a:pt x="77" y="27"/>
                  </a:cubicBezTo>
                  <a:cubicBezTo>
                    <a:pt x="81" y="27"/>
                    <a:pt x="83" y="26"/>
                    <a:pt x="89" y="18"/>
                  </a:cubicBezTo>
                  <a:cubicBezTo>
                    <a:pt x="93" y="13"/>
                    <a:pt x="96" y="7"/>
                    <a:pt x="102" y="7"/>
                  </a:cubicBezTo>
                  <a:cubicBezTo>
                    <a:pt x="107" y="7"/>
                    <a:pt x="123" y="12"/>
                    <a:pt x="129" y="15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3" tIns="34291" rIns="68583" bIns="34291" numCol="1" anchor="t" anchorCtr="0" compatLnSpc="1">
              <a:prstTxWarp prst="textNoShape">
                <a:avLst/>
              </a:prstTxWarp>
            </a:bodyPr>
            <a:lstStyle/>
            <a:p>
              <a:endParaRPr lang="es-ES" sz="1350"/>
            </a:p>
          </p:txBody>
        </p:sp>
        <p:sp>
          <p:nvSpPr>
            <p:cNvPr id="1114" name="Oval 116"/>
            <p:cNvSpPr>
              <a:spLocks noChangeArrowheads="1"/>
            </p:cNvSpPr>
            <p:nvPr/>
          </p:nvSpPr>
          <p:spPr bwMode="auto">
            <a:xfrm>
              <a:off x="5567" y="2411"/>
              <a:ext cx="26" cy="2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3" tIns="34291" rIns="68583" bIns="34291" numCol="1" anchor="t" anchorCtr="0" compatLnSpc="1">
              <a:prstTxWarp prst="textNoShape">
                <a:avLst/>
              </a:prstTxWarp>
            </a:bodyPr>
            <a:lstStyle/>
            <a:p>
              <a:endParaRPr lang="es-ES" sz="1350"/>
            </a:p>
          </p:txBody>
        </p:sp>
        <p:sp>
          <p:nvSpPr>
            <p:cNvPr id="1115" name="Freeform 117"/>
            <p:cNvSpPr>
              <a:spLocks/>
            </p:cNvSpPr>
            <p:nvPr/>
          </p:nvSpPr>
          <p:spPr bwMode="auto">
            <a:xfrm>
              <a:off x="5570" y="2415"/>
              <a:ext cx="20" cy="18"/>
            </a:xfrm>
            <a:custGeom>
              <a:avLst/>
              <a:gdLst>
                <a:gd name="T0" fmla="*/ 9 w 13"/>
                <a:gd name="T1" fmla="*/ 3 h 12"/>
                <a:gd name="T2" fmla="*/ 13 w 13"/>
                <a:gd name="T3" fmla="*/ 0 h 12"/>
                <a:gd name="T4" fmla="*/ 7 w 13"/>
                <a:gd name="T5" fmla="*/ 1 h 12"/>
                <a:gd name="T6" fmla="*/ 0 w 13"/>
                <a:gd name="T7" fmla="*/ 0 h 12"/>
                <a:gd name="T8" fmla="*/ 5 w 13"/>
                <a:gd name="T9" fmla="*/ 3 h 12"/>
                <a:gd name="T10" fmla="*/ 0 w 13"/>
                <a:gd name="T11" fmla="*/ 12 h 12"/>
                <a:gd name="T12" fmla="*/ 7 w 13"/>
                <a:gd name="T13" fmla="*/ 4 h 12"/>
                <a:gd name="T14" fmla="*/ 13 w 13"/>
                <a:gd name="T15" fmla="*/ 12 h 12"/>
                <a:gd name="T16" fmla="*/ 9 w 13"/>
                <a:gd name="T17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2">
                  <a:moveTo>
                    <a:pt x="9" y="3"/>
                  </a:moveTo>
                  <a:cubicBezTo>
                    <a:pt x="10" y="2"/>
                    <a:pt x="12" y="1"/>
                    <a:pt x="13" y="0"/>
                  </a:cubicBezTo>
                  <a:cubicBezTo>
                    <a:pt x="11" y="0"/>
                    <a:pt x="9" y="0"/>
                    <a:pt x="7" y="1"/>
                  </a:cubicBezTo>
                  <a:cubicBezTo>
                    <a:pt x="5" y="0"/>
                    <a:pt x="2" y="0"/>
                    <a:pt x="0" y="0"/>
                  </a:cubicBezTo>
                  <a:cubicBezTo>
                    <a:pt x="2" y="1"/>
                    <a:pt x="3" y="2"/>
                    <a:pt x="5" y="3"/>
                  </a:cubicBezTo>
                  <a:cubicBezTo>
                    <a:pt x="3" y="4"/>
                    <a:pt x="1" y="7"/>
                    <a:pt x="0" y="12"/>
                  </a:cubicBezTo>
                  <a:cubicBezTo>
                    <a:pt x="0" y="12"/>
                    <a:pt x="3" y="8"/>
                    <a:pt x="7" y="4"/>
                  </a:cubicBezTo>
                  <a:cubicBezTo>
                    <a:pt x="11" y="8"/>
                    <a:pt x="13" y="12"/>
                    <a:pt x="13" y="12"/>
                  </a:cubicBezTo>
                  <a:cubicBezTo>
                    <a:pt x="12" y="7"/>
                    <a:pt x="11" y="4"/>
                    <a:pt x="9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3" tIns="34291" rIns="68583" bIns="34291" numCol="1" anchor="t" anchorCtr="0" compatLnSpc="1">
              <a:prstTxWarp prst="textNoShape">
                <a:avLst/>
              </a:prstTxWarp>
            </a:bodyPr>
            <a:lstStyle/>
            <a:p>
              <a:endParaRPr lang="es-ES" sz="1350"/>
            </a:p>
          </p:txBody>
        </p:sp>
        <p:sp>
          <p:nvSpPr>
            <p:cNvPr id="1116" name="Freeform 118"/>
            <p:cNvSpPr>
              <a:spLocks/>
            </p:cNvSpPr>
            <p:nvPr/>
          </p:nvSpPr>
          <p:spPr bwMode="auto">
            <a:xfrm>
              <a:off x="5676" y="241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3" tIns="34291" rIns="68583" bIns="34291" numCol="1" anchor="t" anchorCtr="0" compatLnSpc="1">
              <a:prstTxWarp prst="textNoShape">
                <a:avLst/>
              </a:prstTxWarp>
            </a:bodyPr>
            <a:lstStyle/>
            <a:p>
              <a:endParaRPr lang="es-ES" sz="1350"/>
            </a:p>
          </p:txBody>
        </p:sp>
        <p:sp>
          <p:nvSpPr>
            <p:cNvPr id="1117" name="Freeform 119"/>
            <p:cNvSpPr>
              <a:spLocks/>
            </p:cNvSpPr>
            <p:nvPr/>
          </p:nvSpPr>
          <p:spPr bwMode="auto">
            <a:xfrm>
              <a:off x="5674" y="241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3" tIns="34291" rIns="68583" bIns="34291" numCol="1" anchor="t" anchorCtr="0" compatLnSpc="1">
              <a:prstTxWarp prst="textNoShape">
                <a:avLst/>
              </a:prstTxWarp>
            </a:bodyPr>
            <a:lstStyle/>
            <a:p>
              <a:endParaRPr lang="es-ES" sz="1350"/>
            </a:p>
          </p:txBody>
        </p:sp>
        <p:sp>
          <p:nvSpPr>
            <p:cNvPr id="1118" name="Freeform 120"/>
            <p:cNvSpPr>
              <a:spLocks/>
            </p:cNvSpPr>
            <p:nvPr/>
          </p:nvSpPr>
          <p:spPr bwMode="auto">
            <a:xfrm>
              <a:off x="5676" y="241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3" tIns="34291" rIns="68583" bIns="34291" numCol="1" anchor="t" anchorCtr="0" compatLnSpc="1">
              <a:prstTxWarp prst="textNoShape">
                <a:avLst/>
              </a:prstTxWarp>
            </a:bodyPr>
            <a:lstStyle/>
            <a:p>
              <a:endParaRPr lang="es-ES" sz="1350"/>
            </a:p>
          </p:txBody>
        </p:sp>
        <p:sp>
          <p:nvSpPr>
            <p:cNvPr id="1119" name="Freeform 121"/>
            <p:cNvSpPr>
              <a:spLocks/>
            </p:cNvSpPr>
            <p:nvPr/>
          </p:nvSpPr>
          <p:spPr bwMode="auto">
            <a:xfrm>
              <a:off x="5445" y="2411"/>
              <a:ext cx="272" cy="169"/>
            </a:xfrm>
            <a:custGeom>
              <a:avLst/>
              <a:gdLst>
                <a:gd name="T0" fmla="*/ 162 w 184"/>
                <a:gd name="T1" fmla="*/ 13 h 115"/>
                <a:gd name="T2" fmla="*/ 157 w 184"/>
                <a:gd name="T3" fmla="*/ 8 h 115"/>
                <a:gd name="T4" fmla="*/ 156 w 184"/>
                <a:gd name="T5" fmla="*/ 8 h 115"/>
                <a:gd name="T6" fmla="*/ 156 w 184"/>
                <a:gd name="T7" fmla="*/ 8 h 115"/>
                <a:gd name="T8" fmla="*/ 129 w 184"/>
                <a:gd name="T9" fmla="*/ 0 h 115"/>
                <a:gd name="T10" fmla="*/ 116 w 184"/>
                <a:gd name="T11" fmla="*/ 11 h 115"/>
                <a:gd name="T12" fmla="*/ 104 w 184"/>
                <a:gd name="T13" fmla="*/ 20 h 115"/>
                <a:gd name="T14" fmla="*/ 79 w 184"/>
                <a:gd name="T15" fmla="*/ 20 h 115"/>
                <a:gd name="T16" fmla="*/ 67 w 184"/>
                <a:gd name="T17" fmla="*/ 11 h 115"/>
                <a:gd name="T18" fmla="*/ 55 w 184"/>
                <a:gd name="T19" fmla="*/ 0 h 115"/>
                <a:gd name="T20" fmla="*/ 27 w 184"/>
                <a:gd name="T21" fmla="*/ 8 h 115"/>
                <a:gd name="T22" fmla="*/ 22 w 184"/>
                <a:gd name="T23" fmla="*/ 13 h 115"/>
                <a:gd name="T24" fmla="*/ 0 w 184"/>
                <a:gd name="T25" fmla="*/ 87 h 115"/>
                <a:gd name="T26" fmla="*/ 20 w 184"/>
                <a:gd name="T27" fmla="*/ 115 h 115"/>
                <a:gd name="T28" fmla="*/ 48 w 184"/>
                <a:gd name="T29" fmla="*/ 90 h 115"/>
                <a:gd name="T30" fmla="*/ 63 w 184"/>
                <a:gd name="T31" fmla="*/ 84 h 115"/>
                <a:gd name="T32" fmla="*/ 92 w 184"/>
                <a:gd name="T33" fmla="*/ 84 h 115"/>
                <a:gd name="T34" fmla="*/ 121 w 184"/>
                <a:gd name="T35" fmla="*/ 84 h 115"/>
                <a:gd name="T36" fmla="*/ 136 w 184"/>
                <a:gd name="T37" fmla="*/ 90 h 115"/>
                <a:gd name="T38" fmla="*/ 163 w 184"/>
                <a:gd name="T39" fmla="*/ 115 h 115"/>
                <a:gd name="T40" fmla="*/ 184 w 184"/>
                <a:gd name="T41" fmla="*/ 87 h 115"/>
                <a:gd name="T42" fmla="*/ 162 w 184"/>
                <a:gd name="T43" fmla="*/ 13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4" h="115">
                  <a:moveTo>
                    <a:pt x="162" y="13"/>
                  </a:moveTo>
                  <a:cubicBezTo>
                    <a:pt x="160" y="9"/>
                    <a:pt x="157" y="8"/>
                    <a:pt x="157" y="8"/>
                  </a:cubicBezTo>
                  <a:cubicBezTo>
                    <a:pt x="157" y="8"/>
                    <a:pt x="157" y="8"/>
                    <a:pt x="156" y="8"/>
                  </a:cubicBezTo>
                  <a:cubicBezTo>
                    <a:pt x="156" y="8"/>
                    <a:pt x="156" y="8"/>
                    <a:pt x="156" y="8"/>
                  </a:cubicBezTo>
                  <a:cubicBezTo>
                    <a:pt x="150" y="5"/>
                    <a:pt x="134" y="0"/>
                    <a:pt x="129" y="0"/>
                  </a:cubicBezTo>
                  <a:cubicBezTo>
                    <a:pt x="123" y="0"/>
                    <a:pt x="120" y="6"/>
                    <a:pt x="116" y="11"/>
                  </a:cubicBezTo>
                  <a:cubicBezTo>
                    <a:pt x="110" y="19"/>
                    <a:pt x="108" y="20"/>
                    <a:pt x="104" y="20"/>
                  </a:cubicBezTo>
                  <a:cubicBezTo>
                    <a:pt x="101" y="20"/>
                    <a:pt x="82" y="20"/>
                    <a:pt x="79" y="20"/>
                  </a:cubicBezTo>
                  <a:cubicBezTo>
                    <a:pt x="75" y="20"/>
                    <a:pt x="73" y="19"/>
                    <a:pt x="67" y="11"/>
                  </a:cubicBezTo>
                  <a:cubicBezTo>
                    <a:pt x="63" y="6"/>
                    <a:pt x="60" y="0"/>
                    <a:pt x="55" y="0"/>
                  </a:cubicBezTo>
                  <a:cubicBezTo>
                    <a:pt x="49" y="0"/>
                    <a:pt x="33" y="5"/>
                    <a:pt x="27" y="8"/>
                  </a:cubicBezTo>
                  <a:cubicBezTo>
                    <a:pt x="27" y="8"/>
                    <a:pt x="24" y="9"/>
                    <a:pt x="22" y="13"/>
                  </a:cubicBezTo>
                  <a:cubicBezTo>
                    <a:pt x="20" y="19"/>
                    <a:pt x="0" y="68"/>
                    <a:pt x="0" y="87"/>
                  </a:cubicBezTo>
                  <a:cubicBezTo>
                    <a:pt x="0" y="113"/>
                    <a:pt x="19" y="115"/>
                    <a:pt x="20" y="115"/>
                  </a:cubicBezTo>
                  <a:cubicBezTo>
                    <a:pt x="22" y="115"/>
                    <a:pt x="41" y="96"/>
                    <a:pt x="48" y="90"/>
                  </a:cubicBezTo>
                  <a:cubicBezTo>
                    <a:pt x="54" y="84"/>
                    <a:pt x="59" y="84"/>
                    <a:pt x="63" y="84"/>
                  </a:cubicBezTo>
                  <a:cubicBezTo>
                    <a:pt x="66" y="84"/>
                    <a:pt x="72" y="84"/>
                    <a:pt x="92" y="84"/>
                  </a:cubicBezTo>
                  <a:cubicBezTo>
                    <a:pt x="112" y="84"/>
                    <a:pt x="117" y="84"/>
                    <a:pt x="121" y="84"/>
                  </a:cubicBezTo>
                  <a:cubicBezTo>
                    <a:pt x="125" y="84"/>
                    <a:pt x="130" y="84"/>
                    <a:pt x="136" y="90"/>
                  </a:cubicBezTo>
                  <a:cubicBezTo>
                    <a:pt x="143" y="96"/>
                    <a:pt x="162" y="115"/>
                    <a:pt x="163" y="115"/>
                  </a:cubicBezTo>
                  <a:cubicBezTo>
                    <a:pt x="165" y="115"/>
                    <a:pt x="184" y="113"/>
                    <a:pt x="184" y="87"/>
                  </a:cubicBezTo>
                  <a:cubicBezTo>
                    <a:pt x="184" y="68"/>
                    <a:pt x="164" y="19"/>
                    <a:pt x="162" y="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3" tIns="34291" rIns="68583" bIns="34291" numCol="1" anchor="t" anchorCtr="0" compatLnSpc="1">
              <a:prstTxWarp prst="textNoShape">
                <a:avLst/>
              </a:prstTxWarp>
            </a:bodyPr>
            <a:lstStyle/>
            <a:p>
              <a:endParaRPr lang="es-ES" sz="1350"/>
            </a:p>
          </p:txBody>
        </p:sp>
        <p:sp>
          <p:nvSpPr>
            <p:cNvPr id="1120" name="Freeform 122"/>
            <p:cNvSpPr>
              <a:spLocks/>
            </p:cNvSpPr>
            <p:nvPr/>
          </p:nvSpPr>
          <p:spPr bwMode="auto">
            <a:xfrm>
              <a:off x="5674" y="2417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3" tIns="34291" rIns="68583" bIns="34291" numCol="1" anchor="t" anchorCtr="0" compatLnSpc="1">
              <a:prstTxWarp prst="textNoShape">
                <a:avLst/>
              </a:prstTxWarp>
            </a:bodyPr>
            <a:lstStyle/>
            <a:p>
              <a:endParaRPr lang="es-ES" sz="1350"/>
            </a:p>
          </p:txBody>
        </p:sp>
        <p:sp>
          <p:nvSpPr>
            <p:cNvPr id="1121" name="Freeform 123"/>
            <p:cNvSpPr>
              <a:spLocks/>
            </p:cNvSpPr>
            <p:nvPr/>
          </p:nvSpPr>
          <p:spPr bwMode="auto">
            <a:xfrm>
              <a:off x="5674" y="2417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3" tIns="34291" rIns="68583" bIns="34291" numCol="1" anchor="t" anchorCtr="0" compatLnSpc="1">
              <a:prstTxWarp prst="textNoShape">
                <a:avLst/>
              </a:prstTxWarp>
            </a:bodyPr>
            <a:lstStyle/>
            <a:p>
              <a:endParaRPr lang="es-ES" sz="1350"/>
            </a:p>
          </p:txBody>
        </p:sp>
        <p:sp>
          <p:nvSpPr>
            <p:cNvPr id="1122" name="Oval 124"/>
            <p:cNvSpPr>
              <a:spLocks noChangeArrowheads="1"/>
            </p:cNvSpPr>
            <p:nvPr/>
          </p:nvSpPr>
          <p:spPr bwMode="auto">
            <a:xfrm>
              <a:off x="5590" y="2473"/>
              <a:ext cx="51" cy="51"/>
            </a:xfrm>
            <a:prstGeom prst="ellipse">
              <a:avLst/>
            </a:pr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3" tIns="34291" rIns="68583" bIns="34291" numCol="1" anchor="t" anchorCtr="0" compatLnSpc="1">
              <a:prstTxWarp prst="textNoShape">
                <a:avLst/>
              </a:prstTxWarp>
            </a:bodyPr>
            <a:lstStyle/>
            <a:p>
              <a:endParaRPr lang="es-ES" sz="1350"/>
            </a:p>
          </p:txBody>
        </p:sp>
        <p:sp>
          <p:nvSpPr>
            <p:cNvPr id="1123" name="Oval 125"/>
            <p:cNvSpPr>
              <a:spLocks noChangeArrowheads="1"/>
            </p:cNvSpPr>
            <p:nvPr/>
          </p:nvSpPr>
          <p:spPr bwMode="auto">
            <a:xfrm>
              <a:off x="5593" y="2476"/>
              <a:ext cx="46" cy="44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3" tIns="34291" rIns="68583" bIns="34291" numCol="1" anchor="t" anchorCtr="0" compatLnSpc="1">
              <a:prstTxWarp prst="textNoShape">
                <a:avLst/>
              </a:prstTxWarp>
            </a:bodyPr>
            <a:lstStyle/>
            <a:p>
              <a:endParaRPr lang="es-ES" sz="1350"/>
            </a:p>
          </p:txBody>
        </p:sp>
        <p:sp>
          <p:nvSpPr>
            <p:cNvPr id="1124" name="Oval 126"/>
            <p:cNvSpPr>
              <a:spLocks noChangeArrowheads="1"/>
            </p:cNvSpPr>
            <p:nvPr/>
          </p:nvSpPr>
          <p:spPr bwMode="auto">
            <a:xfrm>
              <a:off x="5523" y="2476"/>
              <a:ext cx="44" cy="44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3" tIns="34291" rIns="68583" bIns="34291" numCol="1" anchor="t" anchorCtr="0" compatLnSpc="1">
              <a:prstTxWarp prst="textNoShape">
                <a:avLst/>
              </a:prstTxWarp>
            </a:bodyPr>
            <a:lstStyle/>
            <a:p>
              <a:endParaRPr lang="es-ES" sz="1350"/>
            </a:p>
          </p:txBody>
        </p:sp>
        <p:sp>
          <p:nvSpPr>
            <p:cNvPr id="1125" name="Oval 127"/>
            <p:cNvSpPr>
              <a:spLocks noChangeArrowheads="1"/>
            </p:cNvSpPr>
            <p:nvPr/>
          </p:nvSpPr>
          <p:spPr bwMode="auto">
            <a:xfrm>
              <a:off x="5485" y="2428"/>
              <a:ext cx="51" cy="52"/>
            </a:xfrm>
            <a:prstGeom prst="ellipse">
              <a:avLst/>
            </a:pr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3" tIns="34291" rIns="68583" bIns="34291" numCol="1" anchor="t" anchorCtr="0" compatLnSpc="1">
              <a:prstTxWarp prst="textNoShape">
                <a:avLst/>
              </a:prstTxWarp>
            </a:bodyPr>
            <a:lstStyle/>
            <a:p>
              <a:endParaRPr lang="es-ES" sz="1350"/>
            </a:p>
          </p:txBody>
        </p:sp>
        <p:sp>
          <p:nvSpPr>
            <p:cNvPr id="1126" name="Oval 128"/>
            <p:cNvSpPr>
              <a:spLocks noChangeArrowheads="1"/>
            </p:cNvSpPr>
            <p:nvPr/>
          </p:nvSpPr>
          <p:spPr bwMode="auto">
            <a:xfrm>
              <a:off x="5488" y="2431"/>
              <a:ext cx="45" cy="4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3" tIns="34291" rIns="68583" bIns="34291" numCol="1" anchor="t" anchorCtr="0" compatLnSpc="1">
              <a:prstTxWarp prst="textNoShape">
                <a:avLst/>
              </a:prstTxWarp>
            </a:bodyPr>
            <a:lstStyle/>
            <a:p>
              <a:endParaRPr lang="es-ES" sz="1350"/>
            </a:p>
          </p:txBody>
        </p:sp>
        <p:sp>
          <p:nvSpPr>
            <p:cNvPr id="1127" name="Oval 129"/>
            <p:cNvSpPr>
              <a:spLocks noChangeArrowheads="1"/>
            </p:cNvSpPr>
            <p:nvPr/>
          </p:nvSpPr>
          <p:spPr bwMode="auto">
            <a:xfrm>
              <a:off x="5640" y="2464"/>
              <a:ext cx="19" cy="19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3" tIns="34291" rIns="68583" bIns="34291" numCol="1" anchor="t" anchorCtr="0" compatLnSpc="1">
              <a:prstTxWarp prst="textNoShape">
                <a:avLst/>
              </a:prstTxWarp>
            </a:bodyPr>
            <a:lstStyle/>
            <a:p>
              <a:endParaRPr lang="es-ES" sz="1350"/>
            </a:p>
          </p:txBody>
        </p:sp>
        <p:sp>
          <p:nvSpPr>
            <p:cNvPr id="1128" name="Oval 130"/>
            <p:cNvSpPr>
              <a:spLocks noChangeArrowheads="1"/>
            </p:cNvSpPr>
            <p:nvPr/>
          </p:nvSpPr>
          <p:spPr bwMode="auto">
            <a:xfrm>
              <a:off x="5640" y="2427"/>
              <a:ext cx="19" cy="21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3" tIns="34291" rIns="68583" bIns="34291" numCol="1" anchor="t" anchorCtr="0" compatLnSpc="1">
              <a:prstTxWarp prst="textNoShape">
                <a:avLst/>
              </a:prstTxWarp>
            </a:bodyPr>
            <a:lstStyle/>
            <a:p>
              <a:endParaRPr lang="es-ES" sz="1350"/>
            </a:p>
          </p:txBody>
        </p:sp>
        <p:sp>
          <p:nvSpPr>
            <p:cNvPr id="1129" name="Oval 131"/>
            <p:cNvSpPr>
              <a:spLocks noChangeArrowheads="1"/>
            </p:cNvSpPr>
            <p:nvPr/>
          </p:nvSpPr>
          <p:spPr bwMode="auto">
            <a:xfrm>
              <a:off x="5656" y="2445"/>
              <a:ext cx="21" cy="20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3" tIns="34291" rIns="68583" bIns="34291" numCol="1" anchor="t" anchorCtr="0" compatLnSpc="1">
              <a:prstTxWarp prst="textNoShape">
                <a:avLst/>
              </a:prstTxWarp>
            </a:bodyPr>
            <a:lstStyle/>
            <a:p>
              <a:endParaRPr lang="es-ES" sz="1350"/>
            </a:p>
          </p:txBody>
        </p:sp>
        <p:sp>
          <p:nvSpPr>
            <p:cNvPr id="1130" name="Oval 132"/>
            <p:cNvSpPr>
              <a:spLocks noChangeArrowheads="1"/>
            </p:cNvSpPr>
            <p:nvPr/>
          </p:nvSpPr>
          <p:spPr bwMode="auto">
            <a:xfrm>
              <a:off x="5622" y="2445"/>
              <a:ext cx="19" cy="20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3" tIns="34291" rIns="68583" bIns="34291" numCol="1" anchor="t" anchorCtr="0" compatLnSpc="1">
              <a:prstTxWarp prst="textNoShape">
                <a:avLst/>
              </a:prstTxWarp>
            </a:bodyPr>
            <a:lstStyle/>
            <a:p>
              <a:endParaRPr lang="es-ES" sz="1350"/>
            </a:p>
          </p:txBody>
        </p:sp>
        <p:sp>
          <p:nvSpPr>
            <p:cNvPr id="1131" name="Oval 133"/>
            <p:cNvSpPr>
              <a:spLocks noChangeArrowheads="1"/>
            </p:cNvSpPr>
            <p:nvPr/>
          </p:nvSpPr>
          <p:spPr bwMode="auto">
            <a:xfrm>
              <a:off x="5600" y="2483"/>
              <a:ext cx="31" cy="31"/>
            </a:xfrm>
            <a:prstGeom prst="ellipse">
              <a:avLst/>
            </a:pr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3" tIns="34291" rIns="68583" bIns="34291" numCol="1" anchor="t" anchorCtr="0" compatLnSpc="1">
              <a:prstTxWarp prst="textNoShape">
                <a:avLst/>
              </a:prstTxWarp>
            </a:bodyPr>
            <a:lstStyle/>
            <a:p>
              <a:endParaRPr lang="es-ES" sz="1350"/>
            </a:p>
          </p:txBody>
        </p:sp>
        <p:sp>
          <p:nvSpPr>
            <p:cNvPr id="1132" name="Oval 134"/>
            <p:cNvSpPr>
              <a:spLocks noChangeArrowheads="1"/>
            </p:cNvSpPr>
            <p:nvPr/>
          </p:nvSpPr>
          <p:spPr bwMode="auto">
            <a:xfrm>
              <a:off x="5554" y="2449"/>
              <a:ext cx="13" cy="13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3" tIns="34291" rIns="68583" bIns="34291" numCol="1" anchor="t" anchorCtr="0" compatLnSpc="1">
              <a:prstTxWarp prst="textNoShape">
                <a:avLst/>
              </a:prstTxWarp>
            </a:bodyPr>
            <a:lstStyle/>
            <a:p>
              <a:endParaRPr lang="es-ES" sz="1350"/>
            </a:p>
          </p:txBody>
        </p:sp>
        <p:sp>
          <p:nvSpPr>
            <p:cNvPr id="1133" name="Oval 135"/>
            <p:cNvSpPr>
              <a:spLocks noChangeArrowheads="1"/>
            </p:cNvSpPr>
            <p:nvPr/>
          </p:nvSpPr>
          <p:spPr bwMode="auto">
            <a:xfrm>
              <a:off x="5593" y="2449"/>
              <a:ext cx="14" cy="13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3" tIns="34291" rIns="68583" bIns="34291" numCol="1" anchor="t" anchorCtr="0" compatLnSpc="1">
              <a:prstTxWarp prst="textNoShape">
                <a:avLst/>
              </a:prstTxWarp>
            </a:bodyPr>
            <a:lstStyle/>
            <a:p>
              <a:endParaRPr lang="es-ES" sz="1350"/>
            </a:p>
          </p:txBody>
        </p:sp>
        <p:sp>
          <p:nvSpPr>
            <p:cNvPr id="1134" name="Rectangle 136"/>
            <p:cNvSpPr>
              <a:spLocks noChangeArrowheads="1"/>
            </p:cNvSpPr>
            <p:nvPr/>
          </p:nvSpPr>
          <p:spPr bwMode="auto">
            <a:xfrm>
              <a:off x="5645" y="2426"/>
              <a:ext cx="9" cy="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es-ES" altLang="es-ES" sz="150" b="1">
                  <a:solidFill>
                    <a:srgbClr val="FCD116"/>
                  </a:solidFill>
                  <a:latin typeface="Myriad Pro Light" charset="0"/>
                </a:rPr>
                <a:t>Y</a:t>
              </a:r>
              <a:endParaRPr lang="es-ES" altLang="es-ES" sz="1350"/>
            </a:p>
          </p:txBody>
        </p:sp>
        <p:sp>
          <p:nvSpPr>
            <p:cNvPr id="1135" name="Rectangle 137"/>
            <p:cNvSpPr>
              <a:spLocks noChangeArrowheads="1"/>
            </p:cNvSpPr>
            <p:nvPr/>
          </p:nvSpPr>
          <p:spPr bwMode="auto">
            <a:xfrm>
              <a:off x="5645" y="2461"/>
              <a:ext cx="11" cy="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es-ES" altLang="es-ES" sz="150" b="1">
                  <a:solidFill>
                    <a:srgbClr val="7FBA00"/>
                  </a:solidFill>
                  <a:latin typeface="Myriad Pro Light" charset="0"/>
                </a:rPr>
                <a:t>A</a:t>
              </a:r>
              <a:endParaRPr lang="es-ES" altLang="es-ES" sz="1350"/>
            </a:p>
          </p:txBody>
        </p:sp>
        <p:sp>
          <p:nvSpPr>
            <p:cNvPr id="1136" name="Rectangle 138"/>
            <p:cNvSpPr>
              <a:spLocks noChangeArrowheads="1"/>
            </p:cNvSpPr>
            <p:nvPr/>
          </p:nvSpPr>
          <p:spPr bwMode="auto">
            <a:xfrm>
              <a:off x="5627" y="2443"/>
              <a:ext cx="9" cy="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es-ES" altLang="es-ES" sz="150" b="1">
                  <a:solidFill>
                    <a:srgbClr val="00BCF2"/>
                  </a:solidFill>
                  <a:latin typeface="Myriad Pro Light" charset="0"/>
                </a:rPr>
                <a:t>X</a:t>
              </a:r>
              <a:endParaRPr lang="es-ES" altLang="es-ES" sz="1350"/>
            </a:p>
          </p:txBody>
        </p:sp>
        <p:sp>
          <p:nvSpPr>
            <p:cNvPr id="1137" name="Rectangle 139"/>
            <p:cNvSpPr>
              <a:spLocks noChangeArrowheads="1"/>
            </p:cNvSpPr>
            <p:nvPr/>
          </p:nvSpPr>
          <p:spPr bwMode="auto">
            <a:xfrm>
              <a:off x="5663" y="2443"/>
              <a:ext cx="9" cy="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es-ES" altLang="es-ES" sz="150" b="1">
                  <a:solidFill>
                    <a:srgbClr val="E81123"/>
                  </a:solidFill>
                  <a:latin typeface="Myriad Pro Light" charset="0"/>
                </a:rPr>
                <a:t>B</a:t>
              </a:r>
              <a:endParaRPr lang="es-ES" altLang="es-ES" sz="1350"/>
            </a:p>
          </p:txBody>
        </p:sp>
        <p:sp>
          <p:nvSpPr>
            <p:cNvPr id="1138" name="Freeform 140"/>
            <p:cNvSpPr>
              <a:spLocks/>
            </p:cNvSpPr>
            <p:nvPr/>
          </p:nvSpPr>
          <p:spPr bwMode="auto">
            <a:xfrm>
              <a:off x="5526" y="2479"/>
              <a:ext cx="39" cy="39"/>
            </a:xfrm>
            <a:custGeom>
              <a:avLst/>
              <a:gdLst>
                <a:gd name="T0" fmla="*/ 25 w 26"/>
                <a:gd name="T1" fmla="*/ 9 h 27"/>
                <a:gd name="T2" fmla="*/ 17 w 26"/>
                <a:gd name="T3" fmla="*/ 9 h 27"/>
                <a:gd name="T4" fmla="*/ 17 w 26"/>
                <a:gd name="T5" fmla="*/ 1 h 27"/>
                <a:gd name="T6" fmla="*/ 16 w 26"/>
                <a:gd name="T7" fmla="*/ 0 h 27"/>
                <a:gd name="T8" fmla="*/ 10 w 26"/>
                <a:gd name="T9" fmla="*/ 0 h 27"/>
                <a:gd name="T10" fmla="*/ 8 w 26"/>
                <a:gd name="T11" fmla="*/ 1 h 27"/>
                <a:gd name="T12" fmla="*/ 8 w 26"/>
                <a:gd name="T13" fmla="*/ 9 h 27"/>
                <a:gd name="T14" fmla="*/ 1 w 26"/>
                <a:gd name="T15" fmla="*/ 9 h 27"/>
                <a:gd name="T16" fmla="*/ 0 w 26"/>
                <a:gd name="T17" fmla="*/ 10 h 27"/>
                <a:gd name="T18" fmla="*/ 0 w 26"/>
                <a:gd name="T19" fmla="*/ 17 h 27"/>
                <a:gd name="T20" fmla="*/ 1 w 26"/>
                <a:gd name="T21" fmla="*/ 18 h 27"/>
                <a:gd name="T22" fmla="*/ 8 w 26"/>
                <a:gd name="T23" fmla="*/ 18 h 27"/>
                <a:gd name="T24" fmla="*/ 8 w 26"/>
                <a:gd name="T25" fmla="*/ 25 h 27"/>
                <a:gd name="T26" fmla="*/ 10 w 26"/>
                <a:gd name="T27" fmla="*/ 27 h 27"/>
                <a:gd name="T28" fmla="*/ 16 w 26"/>
                <a:gd name="T29" fmla="*/ 27 h 27"/>
                <a:gd name="T30" fmla="*/ 17 w 26"/>
                <a:gd name="T31" fmla="*/ 25 h 27"/>
                <a:gd name="T32" fmla="*/ 17 w 26"/>
                <a:gd name="T33" fmla="*/ 18 h 27"/>
                <a:gd name="T34" fmla="*/ 25 w 26"/>
                <a:gd name="T35" fmla="*/ 18 h 27"/>
                <a:gd name="T36" fmla="*/ 26 w 26"/>
                <a:gd name="T37" fmla="*/ 17 h 27"/>
                <a:gd name="T38" fmla="*/ 26 w 26"/>
                <a:gd name="T39" fmla="*/ 10 h 27"/>
                <a:gd name="T40" fmla="*/ 25 w 26"/>
                <a:gd name="T41" fmla="*/ 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" h="27">
                  <a:moveTo>
                    <a:pt x="25" y="9"/>
                  </a:moveTo>
                  <a:cubicBezTo>
                    <a:pt x="17" y="9"/>
                    <a:pt x="17" y="9"/>
                    <a:pt x="17" y="9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0"/>
                    <a:pt x="16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1"/>
                    <a:pt x="8" y="1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9"/>
                    <a:pt x="0" y="9"/>
                    <a:pt x="0" y="1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8"/>
                    <a:pt x="1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6"/>
                    <a:pt x="9" y="27"/>
                    <a:pt x="10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7" y="27"/>
                    <a:pt x="17" y="26"/>
                    <a:pt x="17" y="25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6" y="18"/>
                    <a:pt x="26" y="17"/>
                    <a:pt x="26" y="17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9"/>
                    <a:pt x="26" y="9"/>
                    <a:pt x="25" y="9"/>
                  </a:cubicBez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3" tIns="34291" rIns="68583" bIns="34291" numCol="1" anchor="t" anchorCtr="0" compatLnSpc="1">
              <a:prstTxWarp prst="textNoShape">
                <a:avLst/>
              </a:prstTxWarp>
            </a:bodyPr>
            <a:lstStyle/>
            <a:p>
              <a:endParaRPr lang="es-ES" sz="1350"/>
            </a:p>
          </p:txBody>
        </p:sp>
        <p:sp>
          <p:nvSpPr>
            <p:cNvPr id="1139" name="Oval 141"/>
            <p:cNvSpPr>
              <a:spLocks noChangeArrowheads="1"/>
            </p:cNvSpPr>
            <p:nvPr/>
          </p:nvSpPr>
          <p:spPr bwMode="auto">
            <a:xfrm>
              <a:off x="5495" y="2439"/>
              <a:ext cx="31" cy="31"/>
            </a:xfrm>
            <a:prstGeom prst="ellipse">
              <a:avLst/>
            </a:pr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3" tIns="34291" rIns="68583" bIns="34291" numCol="1" anchor="t" anchorCtr="0" compatLnSpc="1">
              <a:prstTxWarp prst="textNoShape">
                <a:avLst/>
              </a:prstTxWarp>
            </a:bodyPr>
            <a:lstStyle/>
            <a:p>
              <a:endParaRPr lang="es-ES" sz="1350"/>
            </a:p>
          </p:txBody>
        </p:sp>
        <p:sp>
          <p:nvSpPr>
            <p:cNvPr id="1140" name="Freeform 142"/>
            <p:cNvSpPr>
              <a:spLocks/>
            </p:cNvSpPr>
            <p:nvPr/>
          </p:nvSpPr>
          <p:spPr bwMode="auto">
            <a:xfrm>
              <a:off x="5511" y="2451"/>
              <a:ext cx="54" cy="140"/>
            </a:xfrm>
            <a:custGeom>
              <a:avLst/>
              <a:gdLst>
                <a:gd name="T0" fmla="*/ 36 w 36"/>
                <a:gd name="T1" fmla="*/ 18 h 95"/>
                <a:gd name="T2" fmla="*/ 18 w 36"/>
                <a:gd name="T3" fmla="*/ 0 h 95"/>
                <a:gd name="T4" fmla="*/ 18 w 36"/>
                <a:gd name="T5" fmla="*/ 0 h 95"/>
                <a:gd name="T6" fmla="*/ 0 w 36"/>
                <a:gd name="T7" fmla="*/ 18 h 95"/>
                <a:gd name="T8" fmla="*/ 0 w 36"/>
                <a:gd name="T9" fmla="*/ 77 h 95"/>
                <a:gd name="T10" fmla="*/ 18 w 36"/>
                <a:gd name="T11" fmla="*/ 95 h 95"/>
                <a:gd name="T12" fmla="*/ 18 w 36"/>
                <a:gd name="T13" fmla="*/ 95 h 95"/>
                <a:gd name="T14" fmla="*/ 36 w 36"/>
                <a:gd name="T15" fmla="*/ 77 h 95"/>
                <a:gd name="T16" fmla="*/ 36 w 36"/>
                <a:gd name="T17" fmla="*/ 18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95">
                  <a:moveTo>
                    <a:pt x="36" y="18"/>
                  </a:moveTo>
                  <a:cubicBezTo>
                    <a:pt x="36" y="8"/>
                    <a:pt x="2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87"/>
                    <a:pt x="8" y="95"/>
                    <a:pt x="18" y="95"/>
                  </a:cubicBezTo>
                  <a:cubicBezTo>
                    <a:pt x="18" y="95"/>
                    <a:pt x="18" y="95"/>
                    <a:pt x="18" y="95"/>
                  </a:cubicBezTo>
                  <a:cubicBezTo>
                    <a:pt x="28" y="95"/>
                    <a:pt x="36" y="87"/>
                    <a:pt x="36" y="77"/>
                  </a:cubicBezTo>
                  <a:lnTo>
                    <a:pt x="36" y="1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3" tIns="34291" rIns="68583" bIns="34291" numCol="1" anchor="t" anchorCtr="0" compatLnSpc="1">
              <a:prstTxWarp prst="textNoShape">
                <a:avLst/>
              </a:prstTxWarp>
            </a:bodyPr>
            <a:lstStyle/>
            <a:p>
              <a:endParaRPr lang="es-ES" sz="1350"/>
            </a:p>
          </p:txBody>
        </p:sp>
        <p:sp>
          <p:nvSpPr>
            <p:cNvPr id="1141" name="Freeform 143"/>
            <p:cNvSpPr>
              <a:spLocks/>
            </p:cNvSpPr>
            <p:nvPr/>
          </p:nvSpPr>
          <p:spPr bwMode="auto">
            <a:xfrm>
              <a:off x="5211" y="2422"/>
              <a:ext cx="53" cy="139"/>
            </a:xfrm>
            <a:custGeom>
              <a:avLst/>
              <a:gdLst>
                <a:gd name="T0" fmla="*/ 36 w 36"/>
                <a:gd name="T1" fmla="*/ 18 h 94"/>
                <a:gd name="T2" fmla="*/ 18 w 36"/>
                <a:gd name="T3" fmla="*/ 0 h 94"/>
                <a:gd name="T4" fmla="*/ 18 w 36"/>
                <a:gd name="T5" fmla="*/ 0 h 94"/>
                <a:gd name="T6" fmla="*/ 0 w 36"/>
                <a:gd name="T7" fmla="*/ 18 h 94"/>
                <a:gd name="T8" fmla="*/ 0 w 36"/>
                <a:gd name="T9" fmla="*/ 76 h 94"/>
                <a:gd name="T10" fmla="*/ 18 w 36"/>
                <a:gd name="T11" fmla="*/ 94 h 94"/>
                <a:gd name="T12" fmla="*/ 18 w 36"/>
                <a:gd name="T13" fmla="*/ 94 h 94"/>
                <a:gd name="T14" fmla="*/ 36 w 36"/>
                <a:gd name="T15" fmla="*/ 76 h 94"/>
                <a:gd name="T16" fmla="*/ 36 w 36"/>
                <a:gd name="T17" fmla="*/ 18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94">
                  <a:moveTo>
                    <a:pt x="36" y="18"/>
                  </a:moveTo>
                  <a:cubicBezTo>
                    <a:pt x="36" y="8"/>
                    <a:pt x="2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86"/>
                    <a:pt x="8" y="94"/>
                    <a:pt x="18" y="94"/>
                  </a:cubicBezTo>
                  <a:cubicBezTo>
                    <a:pt x="18" y="94"/>
                    <a:pt x="18" y="94"/>
                    <a:pt x="18" y="94"/>
                  </a:cubicBezTo>
                  <a:cubicBezTo>
                    <a:pt x="28" y="94"/>
                    <a:pt x="36" y="86"/>
                    <a:pt x="36" y="76"/>
                  </a:cubicBezTo>
                  <a:lnTo>
                    <a:pt x="36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3" tIns="34291" rIns="68583" bIns="34291" numCol="1" anchor="t" anchorCtr="0" compatLnSpc="1">
              <a:prstTxWarp prst="textNoShape">
                <a:avLst/>
              </a:prstTxWarp>
            </a:bodyPr>
            <a:lstStyle/>
            <a:p>
              <a:endParaRPr lang="es-ES" sz="1350"/>
            </a:p>
          </p:txBody>
        </p:sp>
        <p:sp>
          <p:nvSpPr>
            <p:cNvPr id="1142" name="Freeform 144"/>
            <p:cNvSpPr>
              <a:spLocks/>
            </p:cNvSpPr>
            <p:nvPr/>
          </p:nvSpPr>
          <p:spPr bwMode="auto">
            <a:xfrm>
              <a:off x="5058" y="2448"/>
              <a:ext cx="54" cy="143"/>
            </a:xfrm>
            <a:custGeom>
              <a:avLst/>
              <a:gdLst>
                <a:gd name="T0" fmla="*/ 36 w 36"/>
                <a:gd name="T1" fmla="*/ 97 h 97"/>
                <a:gd name="T2" fmla="*/ 36 w 36"/>
                <a:gd name="T3" fmla="*/ 18 h 97"/>
                <a:gd name="T4" fmla="*/ 18 w 36"/>
                <a:gd name="T5" fmla="*/ 0 h 97"/>
                <a:gd name="T6" fmla="*/ 0 w 36"/>
                <a:gd name="T7" fmla="*/ 18 h 97"/>
                <a:gd name="T8" fmla="*/ 0 w 36"/>
                <a:gd name="T9" fmla="*/ 97 h 97"/>
                <a:gd name="T10" fmla="*/ 36 w 36"/>
                <a:gd name="T11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97">
                  <a:moveTo>
                    <a:pt x="36" y="97"/>
                  </a:moveTo>
                  <a:cubicBezTo>
                    <a:pt x="36" y="18"/>
                    <a:pt x="36" y="18"/>
                    <a:pt x="36" y="18"/>
                  </a:cubicBezTo>
                  <a:cubicBezTo>
                    <a:pt x="36" y="8"/>
                    <a:pt x="28" y="0"/>
                    <a:pt x="18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97"/>
                    <a:pt x="0" y="97"/>
                    <a:pt x="0" y="97"/>
                  </a:cubicBezTo>
                  <a:lnTo>
                    <a:pt x="36" y="9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3" tIns="34291" rIns="68583" bIns="34291" numCol="1" anchor="t" anchorCtr="0" compatLnSpc="1">
              <a:prstTxWarp prst="textNoShape">
                <a:avLst/>
              </a:prstTxWarp>
            </a:bodyPr>
            <a:lstStyle/>
            <a:p>
              <a:endParaRPr lang="es-ES" sz="1350"/>
            </a:p>
          </p:txBody>
        </p:sp>
        <p:sp>
          <p:nvSpPr>
            <p:cNvPr id="1143" name="Freeform 145"/>
            <p:cNvSpPr>
              <a:spLocks/>
            </p:cNvSpPr>
            <p:nvPr/>
          </p:nvSpPr>
          <p:spPr bwMode="auto">
            <a:xfrm>
              <a:off x="5159" y="2396"/>
              <a:ext cx="53" cy="140"/>
            </a:xfrm>
            <a:custGeom>
              <a:avLst/>
              <a:gdLst>
                <a:gd name="T0" fmla="*/ 36 w 36"/>
                <a:gd name="T1" fmla="*/ 18 h 95"/>
                <a:gd name="T2" fmla="*/ 18 w 36"/>
                <a:gd name="T3" fmla="*/ 0 h 95"/>
                <a:gd name="T4" fmla="*/ 18 w 36"/>
                <a:gd name="T5" fmla="*/ 0 h 95"/>
                <a:gd name="T6" fmla="*/ 0 w 36"/>
                <a:gd name="T7" fmla="*/ 18 h 95"/>
                <a:gd name="T8" fmla="*/ 0 w 36"/>
                <a:gd name="T9" fmla="*/ 77 h 95"/>
                <a:gd name="T10" fmla="*/ 18 w 36"/>
                <a:gd name="T11" fmla="*/ 95 h 95"/>
                <a:gd name="T12" fmla="*/ 18 w 36"/>
                <a:gd name="T13" fmla="*/ 95 h 95"/>
                <a:gd name="T14" fmla="*/ 36 w 36"/>
                <a:gd name="T15" fmla="*/ 77 h 95"/>
                <a:gd name="T16" fmla="*/ 36 w 36"/>
                <a:gd name="T17" fmla="*/ 18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95">
                  <a:moveTo>
                    <a:pt x="36" y="18"/>
                  </a:moveTo>
                  <a:cubicBezTo>
                    <a:pt x="36" y="8"/>
                    <a:pt x="2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87"/>
                    <a:pt x="8" y="95"/>
                    <a:pt x="18" y="95"/>
                  </a:cubicBezTo>
                  <a:cubicBezTo>
                    <a:pt x="18" y="95"/>
                    <a:pt x="18" y="95"/>
                    <a:pt x="18" y="95"/>
                  </a:cubicBezTo>
                  <a:cubicBezTo>
                    <a:pt x="28" y="95"/>
                    <a:pt x="36" y="87"/>
                    <a:pt x="36" y="77"/>
                  </a:cubicBezTo>
                  <a:lnTo>
                    <a:pt x="36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3" tIns="34291" rIns="68583" bIns="34291" numCol="1" anchor="t" anchorCtr="0" compatLnSpc="1">
              <a:prstTxWarp prst="textNoShape">
                <a:avLst/>
              </a:prstTxWarp>
            </a:bodyPr>
            <a:lstStyle/>
            <a:p>
              <a:endParaRPr lang="es-ES" sz="1350"/>
            </a:p>
          </p:txBody>
        </p:sp>
        <p:sp>
          <p:nvSpPr>
            <p:cNvPr id="1144" name="Freeform 146"/>
            <p:cNvSpPr>
              <a:spLocks/>
            </p:cNvSpPr>
            <p:nvPr/>
          </p:nvSpPr>
          <p:spPr bwMode="auto">
            <a:xfrm>
              <a:off x="5106" y="2422"/>
              <a:ext cx="55" cy="139"/>
            </a:xfrm>
            <a:custGeom>
              <a:avLst/>
              <a:gdLst>
                <a:gd name="T0" fmla="*/ 37 w 37"/>
                <a:gd name="T1" fmla="*/ 18 h 94"/>
                <a:gd name="T2" fmla="*/ 18 w 37"/>
                <a:gd name="T3" fmla="*/ 0 h 94"/>
                <a:gd name="T4" fmla="*/ 18 w 37"/>
                <a:gd name="T5" fmla="*/ 0 h 94"/>
                <a:gd name="T6" fmla="*/ 0 w 37"/>
                <a:gd name="T7" fmla="*/ 18 h 94"/>
                <a:gd name="T8" fmla="*/ 0 w 37"/>
                <a:gd name="T9" fmla="*/ 76 h 94"/>
                <a:gd name="T10" fmla="*/ 18 w 37"/>
                <a:gd name="T11" fmla="*/ 94 h 94"/>
                <a:gd name="T12" fmla="*/ 18 w 37"/>
                <a:gd name="T13" fmla="*/ 94 h 94"/>
                <a:gd name="T14" fmla="*/ 37 w 37"/>
                <a:gd name="T15" fmla="*/ 76 h 94"/>
                <a:gd name="T16" fmla="*/ 37 w 37"/>
                <a:gd name="T17" fmla="*/ 18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94">
                  <a:moveTo>
                    <a:pt x="37" y="18"/>
                  </a:moveTo>
                  <a:cubicBezTo>
                    <a:pt x="37" y="8"/>
                    <a:pt x="2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86"/>
                    <a:pt x="8" y="94"/>
                    <a:pt x="18" y="94"/>
                  </a:cubicBezTo>
                  <a:cubicBezTo>
                    <a:pt x="18" y="94"/>
                    <a:pt x="18" y="94"/>
                    <a:pt x="18" y="94"/>
                  </a:cubicBezTo>
                  <a:cubicBezTo>
                    <a:pt x="28" y="94"/>
                    <a:pt x="37" y="86"/>
                    <a:pt x="37" y="76"/>
                  </a:cubicBezTo>
                  <a:lnTo>
                    <a:pt x="37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3" tIns="34291" rIns="68583" bIns="34291" numCol="1" anchor="t" anchorCtr="0" compatLnSpc="1">
              <a:prstTxWarp prst="textNoShape">
                <a:avLst/>
              </a:prstTxWarp>
            </a:bodyPr>
            <a:lstStyle/>
            <a:p>
              <a:endParaRPr lang="es-ES" sz="1350"/>
            </a:p>
          </p:txBody>
        </p:sp>
      </p:grpSp>
      <p:grpSp>
        <p:nvGrpSpPr>
          <p:cNvPr id="1229" name="Group 1228"/>
          <p:cNvGrpSpPr/>
          <p:nvPr/>
        </p:nvGrpSpPr>
        <p:grpSpPr>
          <a:xfrm>
            <a:off x="5585026" y="3630787"/>
            <a:ext cx="1188295" cy="1777678"/>
            <a:chOff x="4575176" y="3665538"/>
            <a:chExt cx="1584326" cy="2370137"/>
          </a:xfrm>
        </p:grpSpPr>
        <p:grpSp>
          <p:nvGrpSpPr>
            <p:cNvPr id="1172" name="Group 207"/>
            <p:cNvGrpSpPr>
              <a:grpSpLocks noChangeAspect="1"/>
            </p:cNvGrpSpPr>
            <p:nvPr/>
          </p:nvGrpSpPr>
          <p:grpSpPr bwMode="auto">
            <a:xfrm>
              <a:off x="4575176" y="3665538"/>
              <a:ext cx="1584326" cy="2370137"/>
              <a:chOff x="2882" y="2309"/>
              <a:chExt cx="998" cy="1493"/>
            </a:xfrm>
          </p:grpSpPr>
          <p:sp>
            <p:nvSpPr>
              <p:cNvPr id="1173" name="AutoShape 206"/>
              <p:cNvSpPr>
                <a:spLocks noChangeAspect="1" noChangeArrowheads="1" noTextEdit="1"/>
              </p:cNvSpPr>
              <p:nvPr/>
            </p:nvSpPr>
            <p:spPr bwMode="auto">
              <a:xfrm>
                <a:off x="2882" y="2311"/>
                <a:ext cx="997" cy="14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3" tIns="34291" rIns="68583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/>
              </a:p>
            </p:txBody>
          </p:sp>
          <p:sp>
            <p:nvSpPr>
              <p:cNvPr id="1174" name="Rectangle 208"/>
              <p:cNvSpPr>
                <a:spLocks noChangeArrowheads="1"/>
              </p:cNvSpPr>
              <p:nvPr/>
            </p:nvSpPr>
            <p:spPr bwMode="auto">
              <a:xfrm>
                <a:off x="3561" y="2948"/>
                <a:ext cx="43" cy="66"/>
              </a:xfrm>
              <a:prstGeom prst="rect">
                <a:avLst/>
              </a:prstGeom>
              <a:solidFill>
                <a:srgbClr val="002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3" tIns="34291" rIns="68583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/>
              </a:p>
            </p:txBody>
          </p:sp>
          <p:sp>
            <p:nvSpPr>
              <p:cNvPr id="1175" name="Freeform 209"/>
              <p:cNvSpPr>
                <a:spLocks/>
              </p:cNvSpPr>
              <p:nvPr/>
            </p:nvSpPr>
            <p:spPr bwMode="auto">
              <a:xfrm>
                <a:off x="3439" y="3455"/>
                <a:ext cx="150" cy="347"/>
              </a:xfrm>
              <a:custGeom>
                <a:avLst/>
                <a:gdLst>
                  <a:gd name="T0" fmla="*/ 84 w 150"/>
                  <a:gd name="T1" fmla="*/ 347 h 347"/>
                  <a:gd name="T2" fmla="*/ 150 w 150"/>
                  <a:gd name="T3" fmla="*/ 347 h 347"/>
                  <a:gd name="T4" fmla="*/ 65 w 150"/>
                  <a:gd name="T5" fmla="*/ 0 h 347"/>
                  <a:gd name="T6" fmla="*/ 0 w 150"/>
                  <a:gd name="T7" fmla="*/ 0 h 347"/>
                  <a:gd name="T8" fmla="*/ 84 w 150"/>
                  <a:gd name="T9" fmla="*/ 347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0" h="347">
                    <a:moveTo>
                      <a:pt x="84" y="347"/>
                    </a:moveTo>
                    <a:lnTo>
                      <a:pt x="150" y="347"/>
                    </a:lnTo>
                    <a:lnTo>
                      <a:pt x="65" y="0"/>
                    </a:lnTo>
                    <a:lnTo>
                      <a:pt x="0" y="0"/>
                    </a:lnTo>
                    <a:lnTo>
                      <a:pt x="84" y="347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3" tIns="34291" rIns="68583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/>
              </a:p>
            </p:txBody>
          </p:sp>
          <p:sp>
            <p:nvSpPr>
              <p:cNvPr id="1176" name="Rectangle 210"/>
              <p:cNvSpPr>
                <a:spLocks noChangeArrowheads="1"/>
              </p:cNvSpPr>
              <p:nvPr/>
            </p:nvSpPr>
            <p:spPr bwMode="auto">
              <a:xfrm>
                <a:off x="3307" y="3212"/>
                <a:ext cx="65" cy="81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3" tIns="34291" rIns="68583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/>
              </a:p>
            </p:txBody>
          </p:sp>
          <p:sp>
            <p:nvSpPr>
              <p:cNvPr id="1177" name="Freeform 211"/>
              <p:cNvSpPr>
                <a:spLocks/>
              </p:cNvSpPr>
              <p:nvPr/>
            </p:nvSpPr>
            <p:spPr bwMode="auto">
              <a:xfrm>
                <a:off x="3415" y="3212"/>
                <a:ext cx="158" cy="243"/>
              </a:xfrm>
              <a:custGeom>
                <a:avLst/>
                <a:gdLst>
                  <a:gd name="T0" fmla="*/ 158 w 158"/>
                  <a:gd name="T1" fmla="*/ 243 h 243"/>
                  <a:gd name="T2" fmla="*/ 56 w 158"/>
                  <a:gd name="T3" fmla="*/ 243 h 243"/>
                  <a:gd name="T4" fmla="*/ 0 w 158"/>
                  <a:gd name="T5" fmla="*/ 0 h 243"/>
                  <a:gd name="T6" fmla="*/ 102 w 158"/>
                  <a:gd name="T7" fmla="*/ 0 h 243"/>
                  <a:gd name="T8" fmla="*/ 158 w 158"/>
                  <a:gd name="T9" fmla="*/ 243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8" h="243">
                    <a:moveTo>
                      <a:pt x="158" y="243"/>
                    </a:moveTo>
                    <a:lnTo>
                      <a:pt x="56" y="243"/>
                    </a:lnTo>
                    <a:lnTo>
                      <a:pt x="0" y="0"/>
                    </a:lnTo>
                    <a:lnTo>
                      <a:pt x="102" y="0"/>
                    </a:lnTo>
                    <a:lnTo>
                      <a:pt x="158" y="243"/>
                    </a:lnTo>
                    <a:close/>
                  </a:path>
                </a:pathLst>
              </a:custGeom>
              <a:solidFill>
                <a:srgbClr val="0072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3" tIns="34291" rIns="68583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/>
              </a:p>
            </p:txBody>
          </p:sp>
          <p:sp>
            <p:nvSpPr>
              <p:cNvPr id="1178" name="Freeform 212"/>
              <p:cNvSpPr>
                <a:spLocks/>
              </p:cNvSpPr>
              <p:nvPr/>
            </p:nvSpPr>
            <p:spPr bwMode="auto">
              <a:xfrm>
                <a:off x="3415" y="3212"/>
                <a:ext cx="93" cy="243"/>
              </a:xfrm>
              <a:custGeom>
                <a:avLst/>
                <a:gdLst>
                  <a:gd name="T0" fmla="*/ 93 w 93"/>
                  <a:gd name="T1" fmla="*/ 243 h 243"/>
                  <a:gd name="T2" fmla="*/ 56 w 93"/>
                  <a:gd name="T3" fmla="*/ 243 h 243"/>
                  <a:gd name="T4" fmla="*/ 0 w 93"/>
                  <a:gd name="T5" fmla="*/ 0 h 243"/>
                  <a:gd name="T6" fmla="*/ 36 w 93"/>
                  <a:gd name="T7" fmla="*/ 0 h 243"/>
                  <a:gd name="T8" fmla="*/ 93 w 93"/>
                  <a:gd name="T9" fmla="*/ 243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" h="243">
                    <a:moveTo>
                      <a:pt x="93" y="243"/>
                    </a:moveTo>
                    <a:lnTo>
                      <a:pt x="56" y="243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93" y="243"/>
                    </a:lnTo>
                    <a:close/>
                  </a:path>
                </a:pathLst>
              </a:custGeom>
              <a:solidFill>
                <a:srgbClr val="002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3" tIns="34291" rIns="68583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/>
              </a:p>
            </p:txBody>
          </p:sp>
          <p:sp>
            <p:nvSpPr>
              <p:cNvPr id="1179" name="Freeform 213"/>
              <p:cNvSpPr>
                <a:spLocks/>
              </p:cNvSpPr>
              <p:nvPr/>
            </p:nvSpPr>
            <p:spPr bwMode="auto">
              <a:xfrm>
                <a:off x="3578" y="2863"/>
                <a:ext cx="122" cy="144"/>
              </a:xfrm>
              <a:custGeom>
                <a:avLst/>
                <a:gdLst>
                  <a:gd name="T0" fmla="*/ 40 w 122"/>
                  <a:gd name="T1" fmla="*/ 144 h 144"/>
                  <a:gd name="T2" fmla="*/ 122 w 122"/>
                  <a:gd name="T3" fmla="*/ 144 h 144"/>
                  <a:gd name="T4" fmla="*/ 82 w 122"/>
                  <a:gd name="T5" fmla="*/ 0 h 144"/>
                  <a:gd name="T6" fmla="*/ 0 w 122"/>
                  <a:gd name="T7" fmla="*/ 0 h 144"/>
                  <a:gd name="T8" fmla="*/ 40 w 122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2" h="144">
                    <a:moveTo>
                      <a:pt x="40" y="144"/>
                    </a:moveTo>
                    <a:lnTo>
                      <a:pt x="122" y="144"/>
                    </a:lnTo>
                    <a:lnTo>
                      <a:pt x="82" y="0"/>
                    </a:lnTo>
                    <a:lnTo>
                      <a:pt x="0" y="0"/>
                    </a:lnTo>
                    <a:lnTo>
                      <a:pt x="40" y="144"/>
                    </a:lnTo>
                    <a:close/>
                  </a:path>
                </a:pathLst>
              </a:custGeom>
              <a:solidFill>
                <a:srgbClr val="0072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3" tIns="34291" rIns="68583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/>
              </a:p>
            </p:txBody>
          </p:sp>
          <p:sp>
            <p:nvSpPr>
              <p:cNvPr id="1180" name="Freeform 214"/>
              <p:cNvSpPr>
                <a:spLocks/>
              </p:cNvSpPr>
              <p:nvPr/>
            </p:nvSpPr>
            <p:spPr bwMode="auto">
              <a:xfrm>
                <a:off x="3570" y="2740"/>
                <a:ext cx="133" cy="127"/>
              </a:xfrm>
              <a:custGeom>
                <a:avLst/>
                <a:gdLst>
                  <a:gd name="T0" fmla="*/ 90 w 90"/>
                  <a:gd name="T1" fmla="*/ 61 h 86"/>
                  <a:gd name="T2" fmla="*/ 66 w 90"/>
                  <a:gd name="T3" fmla="*/ 86 h 86"/>
                  <a:gd name="T4" fmla="*/ 24 w 90"/>
                  <a:gd name="T5" fmla="*/ 86 h 86"/>
                  <a:gd name="T6" fmla="*/ 0 w 90"/>
                  <a:gd name="T7" fmla="*/ 61 h 86"/>
                  <a:gd name="T8" fmla="*/ 0 w 90"/>
                  <a:gd name="T9" fmla="*/ 24 h 86"/>
                  <a:gd name="T10" fmla="*/ 24 w 90"/>
                  <a:gd name="T11" fmla="*/ 0 h 86"/>
                  <a:gd name="T12" fmla="*/ 66 w 90"/>
                  <a:gd name="T13" fmla="*/ 0 h 86"/>
                  <a:gd name="T14" fmla="*/ 90 w 90"/>
                  <a:gd name="T15" fmla="*/ 24 h 86"/>
                  <a:gd name="T16" fmla="*/ 90 w 90"/>
                  <a:gd name="T17" fmla="*/ 61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0" h="86">
                    <a:moveTo>
                      <a:pt x="90" y="61"/>
                    </a:moveTo>
                    <a:cubicBezTo>
                      <a:pt x="90" y="75"/>
                      <a:pt x="79" y="86"/>
                      <a:pt x="66" y="86"/>
                    </a:cubicBezTo>
                    <a:cubicBezTo>
                      <a:pt x="24" y="86"/>
                      <a:pt x="24" y="86"/>
                      <a:pt x="24" y="86"/>
                    </a:cubicBezTo>
                    <a:cubicBezTo>
                      <a:pt x="11" y="86"/>
                      <a:pt x="0" y="75"/>
                      <a:pt x="0" y="61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11"/>
                      <a:pt x="11" y="0"/>
                      <a:pt x="24" y="0"/>
                    </a:cubicBezTo>
                    <a:cubicBezTo>
                      <a:pt x="66" y="0"/>
                      <a:pt x="66" y="0"/>
                      <a:pt x="66" y="0"/>
                    </a:cubicBezTo>
                    <a:cubicBezTo>
                      <a:pt x="79" y="0"/>
                      <a:pt x="90" y="11"/>
                      <a:pt x="90" y="24"/>
                    </a:cubicBezTo>
                    <a:lnTo>
                      <a:pt x="90" y="6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3" tIns="34291" rIns="68583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/>
              </a:p>
            </p:txBody>
          </p:sp>
          <p:sp>
            <p:nvSpPr>
              <p:cNvPr id="1181" name="Freeform 215"/>
              <p:cNvSpPr>
                <a:spLocks/>
              </p:cNvSpPr>
              <p:nvPr/>
            </p:nvSpPr>
            <p:spPr bwMode="auto">
              <a:xfrm>
                <a:off x="2882" y="2309"/>
                <a:ext cx="490" cy="576"/>
              </a:xfrm>
              <a:custGeom>
                <a:avLst/>
                <a:gdLst>
                  <a:gd name="T0" fmla="*/ 0 w 490"/>
                  <a:gd name="T1" fmla="*/ 0 h 576"/>
                  <a:gd name="T2" fmla="*/ 93 w 490"/>
                  <a:gd name="T3" fmla="*/ 0 h 576"/>
                  <a:gd name="T4" fmla="*/ 490 w 490"/>
                  <a:gd name="T5" fmla="*/ 436 h 576"/>
                  <a:gd name="T6" fmla="*/ 344 w 490"/>
                  <a:gd name="T7" fmla="*/ 576 h 576"/>
                  <a:gd name="T8" fmla="*/ 0 w 490"/>
                  <a:gd name="T9" fmla="*/ 0 h 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0" h="576">
                    <a:moveTo>
                      <a:pt x="0" y="0"/>
                    </a:moveTo>
                    <a:lnTo>
                      <a:pt x="93" y="0"/>
                    </a:lnTo>
                    <a:lnTo>
                      <a:pt x="490" y="436"/>
                    </a:lnTo>
                    <a:lnTo>
                      <a:pt x="344" y="5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2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3" tIns="34291" rIns="68583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/>
              </a:p>
            </p:txBody>
          </p:sp>
          <p:sp>
            <p:nvSpPr>
              <p:cNvPr id="1182" name="Freeform 216"/>
              <p:cNvSpPr>
                <a:spLocks/>
              </p:cNvSpPr>
              <p:nvPr/>
            </p:nvSpPr>
            <p:spPr bwMode="auto">
              <a:xfrm>
                <a:off x="3392" y="2309"/>
                <a:ext cx="488" cy="576"/>
              </a:xfrm>
              <a:custGeom>
                <a:avLst/>
                <a:gdLst>
                  <a:gd name="T0" fmla="*/ 488 w 488"/>
                  <a:gd name="T1" fmla="*/ 0 h 576"/>
                  <a:gd name="T2" fmla="*/ 397 w 488"/>
                  <a:gd name="T3" fmla="*/ 0 h 576"/>
                  <a:gd name="T4" fmla="*/ 0 w 488"/>
                  <a:gd name="T5" fmla="*/ 436 h 576"/>
                  <a:gd name="T6" fmla="*/ 146 w 488"/>
                  <a:gd name="T7" fmla="*/ 576 h 576"/>
                  <a:gd name="T8" fmla="*/ 488 w 488"/>
                  <a:gd name="T9" fmla="*/ 0 h 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8" h="576">
                    <a:moveTo>
                      <a:pt x="488" y="0"/>
                    </a:moveTo>
                    <a:lnTo>
                      <a:pt x="397" y="0"/>
                    </a:lnTo>
                    <a:lnTo>
                      <a:pt x="0" y="436"/>
                    </a:lnTo>
                    <a:lnTo>
                      <a:pt x="146" y="576"/>
                    </a:lnTo>
                    <a:lnTo>
                      <a:pt x="488" y="0"/>
                    </a:lnTo>
                    <a:close/>
                  </a:path>
                </a:pathLst>
              </a:custGeom>
              <a:solidFill>
                <a:srgbClr val="002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3" tIns="34291" rIns="68583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/>
              </a:p>
            </p:txBody>
          </p:sp>
          <p:sp>
            <p:nvSpPr>
              <p:cNvPr id="1183" name="Freeform 217"/>
              <p:cNvSpPr>
                <a:spLocks/>
              </p:cNvSpPr>
              <p:nvPr/>
            </p:nvSpPr>
            <p:spPr bwMode="auto">
              <a:xfrm>
                <a:off x="3273" y="2514"/>
                <a:ext cx="234" cy="205"/>
              </a:xfrm>
              <a:custGeom>
                <a:avLst/>
                <a:gdLst>
                  <a:gd name="T0" fmla="*/ 234 w 234"/>
                  <a:gd name="T1" fmla="*/ 205 h 205"/>
                  <a:gd name="T2" fmla="*/ 0 w 234"/>
                  <a:gd name="T3" fmla="*/ 205 h 205"/>
                  <a:gd name="T4" fmla="*/ 58 w 234"/>
                  <a:gd name="T5" fmla="*/ 0 h 205"/>
                  <a:gd name="T6" fmla="*/ 195 w 234"/>
                  <a:gd name="T7" fmla="*/ 0 h 205"/>
                  <a:gd name="T8" fmla="*/ 234 w 234"/>
                  <a:gd name="T9" fmla="*/ 205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4" h="205">
                    <a:moveTo>
                      <a:pt x="234" y="205"/>
                    </a:moveTo>
                    <a:lnTo>
                      <a:pt x="0" y="205"/>
                    </a:lnTo>
                    <a:lnTo>
                      <a:pt x="58" y="0"/>
                    </a:lnTo>
                    <a:lnTo>
                      <a:pt x="195" y="0"/>
                    </a:lnTo>
                    <a:lnTo>
                      <a:pt x="234" y="20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3" tIns="34291" rIns="68583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/>
              </a:p>
            </p:txBody>
          </p:sp>
          <p:sp>
            <p:nvSpPr>
              <p:cNvPr id="1184" name="Freeform 218"/>
              <p:cNvSpPr>
                <a:spLocks/>
              </p:cNvSpPr>
              <p:nvPr/>
            </p:nvSpPr>
            <p:spPr bwMode="auto">
              <a:xfrm>
                <a:off x="3273" y="2514"/>
                <a:ext cx="99" cy="205"/>
              </a:xfrm>
              <a:custGeom>
                <a:avLst/>
                <a:gdLst>
                  <a:gd name="T0" fmla="*/ 99 w 99"/>
                  <a:gd name="T1" fmla="*/ 205 h 205"/>
                  <a:gd name="T2" fmla="*/ 0 w 99"/>
                  <a:gd name="T3" fmla="*/ 205 h 205"/>
                  <a:gd name="T4" fmla="*/ 58 w 99"/>
                  <a:gd name="T5" fmla="*/ 0 h 205"/>
                  <a:gd name="T6" fmla="*/ 99 w 99"/>
                  <a:gd name="T7" fmla="*/ 0 h 205"/>
                  <a:gd name="T8" fmla="*/ 99 w 99"/>
                  <a:gd name="T9" fmla="*/ 205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205">
                    <a:moveTo>
                      <a:pt x="99" y="205"/>
                    </a:moveTo>
                    <a:lnTo>
                      <a:pt x="0" y="205"/>
                    </a:lnTo>
                    <a:lnTo>
                      <a:pt x="58" y="0"/>
                    </a:lnTo>
                    <a:lnTo>
                      <a:pt x="99" y="0"/>
                    </a:lnTo>
                    <a:lnTo>
                      <a:pt x="99" y="205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3" tIns="34291" rIns="68583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/>
              </a:p>
            </p:txBody>
          </p:sp>
          <p:sp>
            <p:nvSpPr>
              <p:cNvPr id="1185" name="Freeform 219"/>
              <p:cNvSpPr>
                <a:spLocks/>
              </p:cNvSpPr>
              <p:nvPr/>
            </p:nvSpPr>
            <p:spPr bwMode="auto">
              <a:xfrm>
                <a:off x="3189" y="2703"/>
                <a:ext cx="495" cy="289"/>
              </a:xfrm>
              <a:custGeom>
                <a:avLst/>
                <a:gdLst>
                  <a:gd name="T0" fmla="*/ 420 w 495"/>
                  <a:gd name="T1" fmla="*/ 289 h 289"/>
                  <a:gd name="T2" fmla="*/ 0 w 495"/>
                  <a:gd name="T3" fmla="*/ 289 h 289"/>
                  <a:gd name="T4" fmla="*/ 40 w 495"/>
                  <a:gd name="T5" fmla="*/ 185 h 289"/>
                  <a:gd name="T6" fmla="*/ 0 w 495"/>
                  <a:gd name="T7" fmla="*/ 0 h 289"/>
                  <a:gd name="T8" fmla="*/ 420 w 495"/>
                  <a:gd name="T9" fmla="*/ 0 h 289"/>
                  <a:gd name="T10" fmla="*/ 495 w 495"/>
                  <a:gd name="T11" fmla="*/ 131 h 289"/>
                  <a:gd name="T12" fmla="*/ 420 w 495"/>
                  <a:gd name="T13" fmla="*/ 289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5" h="289">
                    <a:moveTo>
                      <a:pt x="420" y="289"/>
                    </a:moveTo>
                    <a:lnTo>
                      <a:pt x="0" y="289"/>
                    </a:lnTo>
                    <a:lnTo>
                      <a:pt x="40" y="185"/>
                    </a:lnTo>
                    <a:lnTo>
                      <a:pt x="0" y="0"/>
                    </a:lnTo>
                    <a:lnTo>
                      <a:pt x="420" y="0"/>
                    </a:lnTo>
                    <a:lnTo>
                      <a:pt x="495" y="131"/>
                    </a:lnTo>
                    <a:lnTo>
                      <a:pt x="420" y="28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3" tIns="34291" rIns="68583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/>
              </a:p>
            </p:txBody>
          </p:sp>
          <p:sp>
            <p:nvSpPr>
              <p:cNvPr id="1186" name="Freeform 220"/>
              <p:cNvSpPr>
                <a:spLocks/>
              </p:cNvSpPr>
              <p:nvPr/>
            </p:nvSpPr>
            <p:spPr bwMode="auto">
              <a:xfrm>
                <a:off x="3189" y="2703"/>
                <a:ext cx="105" cy="289"/>
              </a:xfrm>
              <a:custGeom>
                <a:avLst/>
                <a:gdLst>
                  <a:gd name="T0" fmla="*/ 0 w 105"/>
                  <a:gd name="T1" fmla="*/ 0 h 289"/>
                  <a:gd name="T2" fmla="*/ 105 w 105"/>
                  <a:gd name="T3" fmla="*/ 131 h 289"/>
                  <a:gd name="T4" fmla="*/ 0 w 105"/>
                  <a:gd name="T5" fmla="*/ 289 h 289"/>
                  <a:gd name="T6" fmla="*/ 0 w 105"/>
                  <a:gd name="T7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5" h="289">
                    <a:moveTo>
                      <a:pt x="0" y="0"/>
                    </a:moveTo>
                    <a:lnTo>
                      <a:pt x="105" y="131"/>
                    </a:lnTo>
                    <a:lnTo>
                      <a:pt x="0" y="28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3" tIns="34291" rIns="68583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/>
              </a:p>
            </p:txBody>
          </p:sp>
          <p:sp>
            <p:nvSpPr>
              <p:cNvPr id="1187" name="Freeform 221"/>
              <p:cNvSpPr>
                <a:spLocks/>
              </p:cNvSpPr>
              <p:nvPr/>
            </p:nvSpPr>
            <p:spPr bwMode="auto">
              <a:xfrm>
                <a:off x="3343" y="2600"/>
                <a:ext cx="145" cy="18"/>
              </a:xfrm>
              <a:custGeom>
                <a:avLst/>
                <a:gdLst>
                  <a:gd name="T0" fmla="*/ 145 w 145"/>
                  <a:gd name="T1" fmla="*/ 18 h 18"/>
                  <a:gd name="T2" fmla="*/ 0 w 145"/>
                  <a:gd name="T3" fmla="*/ 18 h 18"/>
                  <a:gd name="T4" fmla="*/ 0 w 145"/>
                  <a:gd name="T5" fmla="*/ 0 h 18"/>
                  <a:gd name="T6" fmla="*/ 142 w 145"/>
                  <a:gd name="T7" fmla="*/ 0 h 18"/>
                  <a:gd name="T8" fmla="*/ 145 w 145"/>
                  <a:gd name="T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5" h="18">
                    <a:moveTo>
                      <a:pt x="145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142" y="0"/>
                    </a:lnTo>
                    <a:lnTo>
                      <a:pt x="145" y="18"/>
                    </a:lnTo>
                    <a:close/>
                  </a:path>
                </a:pathLst>
              </a:custGeom>
              <a:solidFill>
                <a:srgbClr val="FF8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3" tIns="34291" rIns="68583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/>
              </a:p>
            </p:txBody>
          </p:sp>
          <p:sp>
            <p:nvSpPr>
              <p:cNvPr id="1188" name="Freeform 222"/>
              <p:cNvSpPr>
                <a:spLocks/>
              </p:cNvSpPr>
              <p:nvPr/>
            </p:nvSpPr>
            <p:spPr bwMode="auto">
              <a:xfrm>
                <a:off x="3343" y="2652"/>
                <a:ext cx="164" cy="51"/>
              </a:xfrm>
              <a:custGeom>
                <a:avLst/>
                <a:gdLst>
                  <a:gd name="T0" fmla="*/ 0 w 164"/>
                  <a:gd name="T1" fmla="*/ 51 h 51"/>
                  <a:gd name="T2" fmla="*/ 0 w 164"/>
                  <a:gd name="T3" fmla="*/ 0 h 51"/>
                  <a:gd name="T4" fmla="*/ 150 w 164"/>
                  <a:gd name="T5" fmla="*/ 0 h 51"/>
                  <a:gd name="T6" fmla="*/ 164 w 164"/>
                  <a:gd name="T7" fmla="*/ 51 h 51"/>
                  <a:gd name="T8" fmla="*/ 0 w 164"/>
                  <a:gd name="T9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4" h="51">
                    <a:moveTo>
                      <a:pt x="0" y="51"/>
                    </a:moveTo>
                    <a:lnTo>
                      <a:pt x="0" y="0"/>
                    </a:lnTo>
                    <a:lnTo>
                      <a:pt x="150" y="0"/>
                    </a:lnTo>
                    <a:lnTo>
                      <a:pt x="164" y="51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6DC2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3" tIns="34291" rIns="68583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/>
              </a:p>
            </p:txBody>
          </p:sp>
          <p:sp>
            <p:nvSpPr>
              <p:cNvPr id="1189" name="Line 223"/>
              <p:cNvSpPr>
                <a:spLocks noChangeShapeType="1"/>
              </p:cNvSpPr>
              <p:nvPr/>
            </p:nvSpPr>
            <p:spPr bwMode="auto">
              <a:xfrm>
                <a:off x="3390" y="2677"/>
                <a:ext cx="84" cy="0"/>
              </a:xfrm>
              <a:prstGeom prst="line">
                <a:avLst/>
              </a:prstGeom>
              <a:noFill/>
              <a:ln w="11113" cap="rnd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3" tIns="34291" rIns="68583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/>
              </a:p>
            </p:txBody>
          </p:sp>
          <p:sp>
            <p:nvSpPr>
              <p:cNvPr id="1190" name="Freeform 224"/>
              <p:cNvSpPr>
                <a:spLocks/>
              </p:cNvSpPr>
              <p:nvPr/>
            </p:nvSpPr>
            <p:spPr bwMode="auto">
              <a:xfrm>
                <a:off x="3033" y="2863"/>
                <a:ext cx="147" cy="144"/>
              </a:xfrm>
              <a:custGeom>
                <a:avLst/>
                <a:gdLst>
                  <a:gd name="T0" fmla="*/ 82 w 147"/>
                  <a:gd name="T1" fmla="*/ 144 h 144"/>
                  <a:gd name="T2" fmla="*/ 0 w 147"/>
                  <a:gd name="T3" fmla="*/ 144 h 144"/>
                  <a:gd name="T4" fmla="*/ 65 w 147"/>
                  <a:gd name="T5" fmla="*/ 0 h 144"/>
                  <a:gd name="T6" fmla="*/ 147 w 147"/>
                  <a:gd name="T7" fmla="*/ 0 h 144"/>
                  <a:gd name="T8" fmla="*/ 82 w 147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7" h="144">
                    <a:moveTo>
                      <a:pt x="82" y="144"/>
                    </a:moveTo>
                    <a:lnTo>
                      <a:pt x="0" y="144"/>
                    </a:lnTo>
                    <a:lnTo>
                      <a:pt x="65" y="0"/>
                    </a:lnTo>
                    <a:lnTo>
                      <a:pt x="147" y="0"/>
                    </a:lnTo>
                    <a:lnTo>
                      <a:pt x="82" y="144"/>
                    </a:lnTo>
                    <a:close/>
                  </a:path>
                </a:pathLst>
              </a:custGeom>
              <a:solidFill>
                <a:srgbClr val="0072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3" tIns="34291" rIns="68583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/>
              </a:p>
            </p:txBody>
          </p:sp>
          <p:sp>
            <p:nvSpPr>
              <p:cNvPr id="1191" name="Freeform 225"/>
              <p:cNvSpPr>
                <a:spLocks/>
              </p:cNvSpPr>
              <p:nvPr/>
            </p:nvSpPr>
            <p:spPr bwMode="auto">
              <a:xfrm>
                <a:off x="3009" y="2863"/>
                <a:ext cx="89" cy="144"/>
              </a:xfrm>
              <a:custGeom>
                <a:avLst/>
                <a:gdLst>
                  <a:gd name="T0" fmla="*/ 0 w 89"/>
                  <a:gd name="T1" fmla="*/ 144 h 144"/>
                  <a:gd name="T2" fmla="*/ 24 w 89"/>
                  <a:gd name="T3" fmla="*/ 144 h 144"/>
                  <a:gd name="T4" fmla="*/ 89 w 89"/>
                  <a:gd name="T5" fmla="*/ 0 h 144"/>
                  <a:gd name="T6" fmla="*/ 64 w 89"/>
                  <a:gd name="T7" fmla="*/ 0 h 144"/>
                  <a:gd name="T8" fmla="*/ 0 w 89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144">
                    <a:moveTo>
                      <a:pt x="0" y="144"/>
                    </a:moveTo>
                    <a:lnTo>
                      <a:pt x="24" y="144"/>
                    </a:lnTo>
                    <a:lnTo>
                      <a:pt x="89" y="0"/>
                    </a:lnTo>
                    <a:lnTo>
                      <a:pt x="64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002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3" tIns="34291" rIns="68583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/>
              </a:p>
            </p:txBody>
          </p:sp>
          <p:sp>
            <p:nvSpPr>
              <p:cNvPr id="1192" name="Rectangle 226"/>
              <p:cNvSpPr>
                <a:spLocks noChangeArrowheads="1"/>
              </p:cNvSpPr>
              <p:nvPr/>
            </p:nvSpPr>
            <p:spPr bwMode="auto">
              <a:xfrm>
                <a:off x="3253" y="2992"/>
                <a:ext cx="254" cy="186"/>
              </a:xfrm>
              <a:prstGeom prst="rect">
                <a:avLst/>
              </a:prstGeom>
              <a:solidFill>
                <a:srgbClr val="002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3" tIns="34291" rIns="68583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/>
              </a:p>
            </p:txBody>
          </p:sp>
          <p:sp>
            <p:nvSpPr>
              <p:cNvPr id="1193" name="Rectangle 227"/>
              <p:cNvSpPr>
                <a:spLocks noChangeArrowheads="1"/>
              </p:cNvSpPr>
              <p:nvPr/>
            </p:nvSpPr>
            <p:spPr bwMode="auto">
              <a:xfrm>
                <a:off x="3253" y="2992"/>
                <a:ext cx="41" cy="186"/>
              </a:xfrm>
              <a:prstGeom prst="rect">
                <a:avLst/>
              </a:prstGeom>
              <a:solidFill>
                <a:srgbClr val="002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3" tIns="34291" rIns="68583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/>
              </a:p>
            </p:txBody>
          </p:sp>
          <p:sp>
            <p:nvSpPr>
              <p:cNvPr id="1194" name="Freeform 228"/>
              <p:cNvSpPr>
                <a:spLocks/>
              </p:cNvSpPr>
              <p:nvPr/>
            </p:nvSpPr>
            <p:spPr bwMode="auto">
              <a:xfrm>
                <a:off x="3253" y="2992"/>
                <a:ext cx="254" cy="45"/>
              </a:xfrm>
              <a:custGeom>
                <a:avLst/>
                <a:gdLst>
                  <a:gd name="T0" fmla="*/ 254 w 254"/>
                  <a:gd name="T1" fmla="*/ 0 h 45"/>
                  <a:gd name="T2" fmla="*/ 0 w 254"/>
                  <a:gd name="T3" fmla="*/ 45 h 45"/>
                  <a:gd name="T4" fmla="*/ 0 w 254"/>
                  <a:gd name="T5" fmla="*/ 0 h 45"/>
                  <a:gd name="T6" fmla="*/ 254 w 254"/>
                  <a:gd name="T7" fmla="*/ 0 h 45"/>
                  <a:gd name="T8" fmla="*/ 254 w 254"/>
                  <a:gd name="T9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4" h="45">
                    <a:moveTo>
                      <a:pt x="254" y="0"/>
                    </a:moveTo>
                    <a:lnTo>
                      <a:pt x="0" y="45"/>
                    </a:lnTo>
                    <a:lnTo>
                      <a:pt x="0" y="0"/>
                    </a:lnTo>
                    <a:lnTo>
                      <a:pt x="254" y="0"/>
                    </a:lnTo>
                    <a:lnTo>
                      <a:pt x="254" y="0"/>
                    </a:lnTo>
                    <a:close/>
                  </a:path>
                </a:pathLst>
              </a:custGeom>
              <a:solidFill>
                <a:srgbClr val="002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3" tIns="34291" rIns="68583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/>
              </a:p>
            </p:txBody>
          </p:sp>
          <p:sp>
            <p:nvSpPr>
              <p:cNvPr id="1195" name="Rectangle 229"/>
              <p:cNvSpPr>
                <a:spLocks noChangeArrowheads="1"/>
              </p:cNvSpPr>
              <p:nvPr/>
            </p:nvSpPr>
            <p:spPr bwMode="auto">
              <a:xfrm>
                <a:off x="3225" y="3093"/>
                <a:ext cx="305" cy="11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3" tIns="34291" rIns="68583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/>
              </a:p>
            </p:txBody>
          </p:sp>
          <p:sp>
            <p:nvSpPr>
              <p:cNvPr id="1196" name="Freeform 230"/>
              <p:cNvSpPr>
                <a:spLocks/>
              </p:cNvSpPr>
              <p:nvPr/>
            </p:nvSpPr>
            <p:spPr bwMode="auto">
              <a:xfrm>
                <a:off x="3343" y="3191"/>
                <a:ext cx="159" cy="102"/>
              </a:xfrm>
              <a:custGeom>
                <a:avLst/>
                <a:gdLst>
                  <a:gd name="T0" fmla="*/ 131 w 159"/>
                  <a:gd name="T1" fmla="*/ 102 h 102"/>
                  <a:gd name="T2" fmla="*/ 29 w 159"/>
                  <a:gd name="T3" fmla="*/ 102 h 102"/>
                  <a:gd name="T4" fmla="*/ 0 w 159"/>
                  <a:gd name="T5" fmla="*/ 0 h 102"/>
                  <a:gd name="T6" fmla="*/ 159 w 159"/>
                  <a:gd name="T7" fmla="*/ 0 h 102"/>
                  <a:gd name="T8" fmla="*/ 131 w 159"/>
                  <a:gd name="T9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9" h="102">
                    <a:moveTo>
                      <a:pt x="131" y="102"/>
                    </a:moveTo>
                    <a:lnTo>
                      <a:pt x="29" y="102"/>
                    </a:lnTo>
                    <a:lnTo>
                      <a:pt x="0" y="0"/>
                    </a:lnTo>
                    <a:lnTo>
                      <a:pt x="159" y="0"/>
                    </a:lnTo>
                    <a:lnTo>
                      <a:pt x="131" y="10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3" tIns="34291" rIns="68583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/>
              </a:p>
            </p:txBody>
          </p:sp>
          <p:sp>
            <p:nvSpPr>
              <p:cNvPr id="1197" name="Freeform 231"/>
              <p:cNvSpPr>
                <a:spLocks/>
              </p:cNvSpPr>
              <p:nvPr/>
            </p:nvSpPr>
            <p:spPr bwMode="auto">
              <a:xfrm>
                <a:off x="3185" y="3212"/>
                <a:ext cx="158" cy="243"/>
              </a:xfrm>
              <a:custGeom>
                <a:avLst/>
                <a:gdLst>
                  <a:gd name="T0" fmla="*/ 102 w 158"/>
                  <a:gd name="T1" fmla="*/ 243 h 243"/>
                  <a:gd name="T2" fmla="*/ 0 w 158"/>
                  <a:gd name="T3" fmla="*/ 243 h 243"/>
                  <a:gd name="T4" fmla="*/ 57 w 158"/>
                  <a:gd name="T5" fmla="*/ 0 h 243"/>
                  <a:gd name="T6" fmla="*/ 158 w 158"/>
                  <a:gd name="T7" fmla="*/ 0 h 243"/>
                  <a:gd name="T8" fmla="*/ 102 w 158"/>
                  <a:gd name="T9" fmla="*/ 243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8" h="243">
                    <a:moveTo>
                      <a:pt x="102" y="243"/>
                    </a:moveTo>
                    <a:lnTo>
                      <a:pt x="0" y="243"/>
                    </a:lnTo>
                    <a:lnTo>
                      <a:pt x="57" y="0"/>
                    </a:lnTo>
                    <a:lnTo>
                      <a:pt x="158" y="0"/>
                    </a:lnTo>
                    <a:lnTo>
                      <a:pt x="102" y="243"/>
                    </a:lnTo>
                    <a:close/>
                  </a:path>
                </a:pathLst>
              </a:custGeom>
              <a:solidFill>
                <a:srgbClr val="0072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3" tIns="34291" rIns="68583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/>
              </a:p>
            </p:txBody>
          </p:sp>
          <p:sp>
            <p:nvSpPr>
              <p:cNvPr id="1198" name="Freeform 232"/>
              <p:cNvSpPr>
                <a:spLocks/>
              </p:cNvSpPr>
              <p:nvPr/>
            </p:nvSpPr>
            <p:spPr bwMode="auto">
              <a:xfrm>
                <a:off x="3185" y="3212"/>
                <a:ext cx="96" cy="243"/>
              </a:xfrm>
              <a:custGeom>
                <a:avLst/>
                <a:gdLst>
                  <a:gd name="T0" fmla="*/ 38 w 96"/>
                  <a:gd name="T1" fmla="*/ 243 h 243"/>
                  <a:gd name="T2" fmla="*/ 0 w 96"/>
                  <a:gd name="T3" fmla="*/ 243 h 243"/>
                  <a:gd name="T4" fmla="*/ 57 w 96"/>
                  <a:gd name="T5" fmla="*/ 0 h 243"/>
                  <a:gd name="T6" fmla="*/ 96 w 96"/>
                  <a:gd name="T7" fmla="*/ 0 h 243"/>
                  <a:gd name="T8" fmla="*/ 38 w 96"/>
                  <a:gd name="T9" fmla="*/ 243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6" h="243">
                    <a:moveTo>
                      <a:pt x="38" y="243"/>
                    </a:moveTo>
                    <a:lnTo>
                      <a:pt x="0" y="243"/>
                    </a:lnTo>
                    <a:lnTo>
                      <a:pt x="57" y="0"/>
                    </a:lnTo>
                    <a:lnTo>
                      <a:pt x="96" y="0"/>
                    </a:lnTo>
                    <a:lnTo>
                      <a:pt x="38" y="243"/>
                    </a:lnTo>
                    <a:close/>
                  </a:path>
                </a:pathLst>
              </a:custGeom>
              <a:solidFill>
                <a:srgbClr val="002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3" tIns="34291" rIns="68583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/>
              </a:p>
            </p:txBody>
          </p:sp>
          <p:sp>
            <p:nvSpPr>
              <p:cNvPr id="1199" name="Freeform 233"/>
              <p:cNvSpPr>
                <a:spLocks/>
              </p:cNvSpPr>
              <p:nvPr/>
            </p:nvSpPr>
            <p:spPr bwMode="auto">
              <a:xfrm>
                <a:off x="3099" y="3455"/>
                <a:ext cx="233" cy="347"/>
              </a:xfrm>
              <a:custGeom>
                <a:avLst/>
                <a:gdLst>
                  <a:gd name="T0" fmla="*/ 148 w 233"/>
                  <a:gd name="T1" fmla="*/ 347 h 347"/>
                  <a:gd name="T2" fmla="*/ 0 w 233"/>
                  <a:gd name="T3" fmla="*/ 347 h 347"/>
                  <a:gd name="T4" fmla="*/ 86 w 233"/>
                  <a:gd name="T5" fmla="*/ 0 h 347"/>
                  <a:gd name="T6" fmla="*/ 233 w 233"/>
                  <a:gd name="T7" fmla="*/ 0 h 347"/>
                  <a:gd name="T8" fmla="*/ 148 w 233"/>
                  <a:gd name="T9" fmla="*/ 347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3" h="347">
                    <a:moveTo>
                      <a:pt x="148" y="347"/>
                    </a:moveTo>
                    <a:lnTo>
                      <a:pt x="0" y="347"/>
                    </a:lnTo>
                    <a:lnTo>
                      <a:pt x="86" y="0"/>
                    </a:lnTo>
                    <a:lnTo>
                      <a:pt x="233" y="0"/>
                    </a:lnTo>
                    <a:lnTo>
                      <a:pt x="148" y="34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3" tIns="34291" rIns="68583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/>
              </a:p>
            </p:txBody>
          </p:sp>
          <p:sp>
            <p:nvSpPr>
              <p:cNvPr id="1200" name="Freeform 234"/>
              <p:cNvSpPr>
                <a:spLocks/>
              </p:cNvSpPr>
              <p:nvPr/>
            </p:nvSpPr>
            <p:spPr bwMode="auto">
              <a:xfrm>
                <a:off x="3049" y="3455"/>
                <a:ext cx="136" cy="347"/>
              </a:xfrm>
              <a:custGeom>
                <a:avLst/>
                <a:gdLst>
                  <a:gd name="T0" fmla="*/ 0 w 136"/>
                  <a:gd name="T1" fmla="*/ 347 h 347"/>
                  <a:gd name="T2" fmla="*/ 50 w 136"/>
                  <a:gd name="T3" fmla="*/ 347 h 347"/>
                  <a:gd name="T4" fmla="*/ 136 w 136"/>
                  <a:gd name="T5" fmla="*/ 0 h 347"/>
                  <a:gd name="T6" fmla="*/ 86 w 136"/>
                  <a:gd name="T7" fmla="*/ 0 h 347"/>
                  <a:gd name="T8" fmla="*/ 0 w 136"/>
                  <a:gd name="T9" fmla="*/ 347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6" h="347">
                    <a:moveTo>
                      <a:pt x="0" y="347"/>
                    </a:moveTo>
                    <a:lnTo>
                      <a:pt x="50" y="347"/>
                    </a:lnTo>
                    <a:lnTo>
                      <a:pt x="136" y="0"/>
                    </a:lnTo>
                    <a:lnTo>
                      <a:pt x="86" y="0"/>
                    </a:lnTo>
                    <a:lnTo>
                      <a:pt x="0" y="347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3" tIns="34291" rIns="68583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/>
              </a:p>
            </p:txBody>
          </p:sp>
          <p:sp>
            <p:nvSpPr>
              <p:cNvPr id="1201" name="Freeform 235"/>
              <p:cNvSpPr>
                <a:spLocks/>
              </p:cNvSpPr>
              <p:nvPr/>
            </p:nvSpPr>
            <p:spPr bwMode="auto">
              <a:xfrm>
                <a:off x="3491" y="3455"/>
                <a:ext cx="233" cy="347"/>
              </a:xfrm>
              <a:custGeom>
                <a:avLst/>
                <a:gdLst>
                  <a:gd name="T0" fmla="*/ 233 w 233"/>
                  <a:gd name="T1" fmla="*/ 347 h 347"/>
                  <a:gd name="T2" fmla="*/ 85 w 233"/>
                  <a:gd name="T3" fmla="*/ 347 h 347"/>
                  <a:gd name="T4" fmla="*/ 0 w 233"/>
                  <a:gd name="T5" fmla="*/ 0 h 347"/>
                  <a:gd name="T6" fmla="*/ 147 w 233"/>
                  <a:gd name="T7" fmla="*/ 0 h 347"/>
                  <a:gd name="T8" fmla="*/ 233 w 233"/>
                  <a:gd name="T9" fmla="*/ 347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3" h="347">
                    <a:moveTo>
                      <a:pt x="233" y="347"/>
                    </a:moveTo>
                    <a:lnTo>
                      <a:pt x="85" y="347"/>
                    </a:lnTo>
                    <a:lnTo>
                      <a:pt x="0" y="0"/>
                    </a:lnTo>
                    <a:lnTo>
                      <a:pt x="147" y="0"/>
                    </a:lnTo>
                    <a:lnTo>
                      <a:pt x="233" y="34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3" tIns="34291" rIns="68583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/>
              </a:p>
            </p:txBody>
          </p:sp>
          <p:sp>
            <p:nvSpPr>
              <p:cNvPr id="1202" name="Freeform 236"/>
              <p:cNvSpPr>
                <a:spLocks/>
              </p:cNvSpPr>
              <p:nvPr/>
            </p:nvSpPr>
            <p:spPr bwMode="auto">
              <a:xfrm>
                <a:off x="3189" y="2834"/>
                <a:ext cx="495" cy="158"/>
              </a:xfrm>
              <a:custGeom>
                <a:avLst/>
                <a:gdLst>
                  <a:gd name="T0" fmla="*/ 105 w 495"/>
                  <a:gd name="T1" fmla="*/ 0 h 158"/>
                  <a:gd name="T2" fmla="*/ 495 w 495"/>
                  <a:gd name="T3" fmla="*/ 0 h 158"/>
                  <a:gd name="T4" fmla="*/ 420 w 495"/>
                  <a:gd name="T5" fmla="*/ 158 h 158"/>
                  <a:gd name="T6" fmla="*/ 0 w 495"/>
                  <a:gd name="T7" fmla="*/ 158 h 158"/>
                  <a:gd name="T8" fmla="*/ 105 w 495"/>
                  <a:gd name="T9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5" h="158">
                    <a:moveTo>
                      <a:pt x="105" y="0"/>
                    </a:moveTo>
                    <a:lnTo>
                      <a:pt x="495" y="0"/>
                    </a:lnTo>
                    <a:lnTo>
                      <a:pt x="420" y="158"/>
                    </a:lnTo>
                    <a:lnTo>
                      <a:pt x="0" y="158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3" tIns="34291" rIns="68583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/>
              </a:p>
            </p:txBody>
          </p:sp>
          <p:sp>
            <p:nvSpPr>
              <p:cNvPr id="1203" name="Freeform 237"/>
              <p:cNvSpPr>
                <a:spLocks/>
              </p:cNvSpPr>
              <p:nvPr/>
            </p:nvSpPr>
            <p:spPr bwMode="auto">
              <a:xfrm>
                <a:off x="3476" y="2985"/>
                <a:ext cx="189" cy="122"/>
              </a:xfrm>
              <a:custGeom>
                <a:avLst/>
                <a:gdLst>
                  <a:gd name="T0" fmla="*/ 0 w 189"/>
                  <a:gd name="T1" fmla="*/ 122 h 122"/>
                  <a:gd name="T2" fmla="*/ 68 w 189"/>
                  <a:gd name="T3" fmla="*/ 0 h 122"/>
                  <a:gd name="T4" fmla="*/ 189 w 189"/>
                  <a:gd name="T5" fmla="*/ 0 h 122"/>
                  <a:gd name="T6" fmla="*/ 189 w 189"/>
                  <a:gd name="T7" fmla="*/ 122 h 122"/>
                  <a:gd name="T8" fmla="*/ 0 w 189"/>
                  <a:gd name="T9" fmla="*/ 122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9" h="122">
                    <a:moveTo>
                      <a:pt x="0" y="122"/>
                    </a:moveTo>
                    <a:lnTo>
                      <a:pt x="68" y="0"/>
                    </a:lnTo>
                    <a:lnTo>
                      <a:pt x="189" y="0"/>
                    </a:lnTo>
                    <a:lnTo>
                      <a:pt x="189" y="122"/>
                    </a:lnTo>
                    <a:lnTo>
                      <a:pt x="0" y="122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3" tIns="34291" rIns="68583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/>
              </a:p>
            </p:txBody>
          </p:sp>
          <p:sp>
            <p:nvSpPr>
              <p:cNvPr id="1205" name="Freeform 239"/>
              <p:cNvSpPr>
                <a:spLocks/>
              </p:cNvSpPr>
              <p:nvPr/>
            </p:nvSpPr>
            <p:spPr bwMode="auto">
              <a:xfrm>
                <a:off x="3530" y="2985"/>
                <a:ext cx="189" cy="122"/>
              </a:xfrm>
              <a:custGeom>
                <a:avLst/>
                <a:gdLst>
                  <a:gd name="T0" fmla="*/ 0 w 189"/>
                  <a:gd name="T1" fmla="*/ 122 h 122"/>
                  <a:gd name="T2" fmla="*/ 68 w 189"/>
                  <a:gd name="T3" fmla="*/ 0 h 122"/>
                  <a:gd name="T4" fmla="*/ 189 w 189"/>
                  <a:gd name="T5" fmla="*/ 0 h 122"/>
                  <a:gd name="T6" fmla="*/ 189 w 189"/>
                  <a:gd name="T7" fmla="*/ 122 h 122"/>
                  <a:gd name="T8" fmla="*/ 0 w 189"/>
                  <a:gd name="T9" fmla="*/ 122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9" h="122">
                    <a:moveTo>
                      <a:pt x="0" y="122"/>
                    </a:moveTo>
                    <a:lnTo>
                      <a:pt x="68" y="0"/>
                    </a:lnTo>
                    <a:lnTo>
                      <a:pt x="189" y="0"/>
                    </a:lnTo>
                    <a:lnTo>
                      <a:pt x="189" y="122"/>
                    </a:lnTo>
                    <a:lnTo>
                      <a:pt x="0" y="12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3" tIns="34291" rIns="68583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/>
              </a:p>
            </p:txBody>
          </p:sp>
          <p:sp>
            <p:nvSpPr>
              <p:cNvPr id="1206" name="Freeform 240"/>
              <p:cNvSpPr>
                <a:spLocks/>
              </p:cNvSpPr>
              <p:nvPr/>
            </p:nvSpPr>
            <p:spPr bwMode="auto">
              <a:xfrm>
                <a:off x="3476" y="3107"/>
                <a:ext cx="243" cy="28"/>
              </a:xfrm>
              <a:custGeom>
                <a:avLst/>
                <a:gdLst>
                  <a:gd name="T0" fmla="*/ 0 w 243"/>
                  <a:gd name="T1" fmla="*/ 28 h 28"/>
                  <a:gd name="T2" fmla="*/ 0 w 243"/>
                  <a:gd name="T3" fmla="*/ 0 h 28"/>
                  <a:gd name="T4" fmla="*/ 243 w 243"/>
                  <a:gd name="T5" fmla="*/ 0 h 28"/>
                  <a:gd name="T6" fmla="*/ 218 w 243"/>
                  <a:gd name="T7" fmla="*/ 28 h 28"/>
                  <a:gd name="T8" fmla="*/ 0 w 243"/>
                  <a:gd name="T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3" h="28">
                    <a:moveTo>
                      <a:pt x="0" y="28"/>
                    </a:moveTo>
                    <a:lnTo>
                      <a:pt x="0" y="0"/>
                    </a:lnTo>
                    <a:lnTo>
                      <a:pt x="243" y="0"/>
                    </a:lnTo>
                    <a:lnTo>
                      <a:pt x="218" y="28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3" tIns="34291" rIns="68583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/>
              </a:p>
            </p:txBody>
          </p:sp>
          <p:sp>
            <p:nvSpPr>
              <p:cNvPr id="1208" name="Freeform 242"/>
              <p:cNvSpPr>
                <a:spLocks/>
              </p:cNvSpPr>
              <p:nvPr/>
            </p:nvSpPr>
            <p:spPr bwMode="auto">
              <a:xfrm>
                <a:off x="3000" y="2989"/>
                <a:ext cx="350" cy="121"/>
              </a:xfrm>
              <a:custGeom>
                <a:avLst/>
                <a:gdLst>
                  <a:gd name="T0" fmla="*/ 350 w 350"/>
                  <a:gd name="T1" fmla="*/ 121 h 121"/>
                  <a:gd name="T2" fmla="*/ 279 w 350"/>
                  <a:gd name="T3" fmla="*/ 0 h 121"/>
                  <a:gd name="T4" fmla="*/ 0 w 350"/>
                  <a:gd name="T5" fmla="*/ 0 h 121"/>
                  <a:gd name="T6" fmla="*/ 0 w 350"/>
                  <a:gd name="T7" fmla="*/ 121 h 121"/>
                  <a:gd name="T8" fmla="*/ 350 w 350"/>
                  <a:gd name="T9" fmla="*/ 12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0" h="121">
                    <a:moveTo>
                      <a:pt x="350" y="121"/>
                    </a:moveTo>
                    <a:lnTo>
                      <a:pt x="279" y="0"/>
                    </a:lnTo>
                    <a:lnTo>
                      <a:pt x="0" y="0"/>
                    </a:lnTo>
                    <a:lnTo>
                      <a:pt x="0" y="121"/>
                    </a:lnTo>
                    <a:lnTo>
                      <a:pt x="350" y="1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3" tIns="34291" rIns="68583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/>
              </a:p>
            </p:txBody>
          </p:sp>
          <p:sp>
            <p:nvSpPr>
              <p:cNvPr id="1209" name="Freeform 243"/>
              <p:cNvSpPr>
                <a:spLocks/>
              </p:cNvSpPr>
              <p:nvPr/>
            </p:nvSpPr>
            <p:spPr bwMode="auto">
              <a:xfrm>
                <a:off x="3000" y="3110"/>
                <a:ext cx="350" cy="25"/>
              </a:xfrm>
              <a:custGeom>
                <a:avLst/>
                <a:gdLst>
                  <a:gd name="T0" fmla="*/ 350 w 350"/>
                  <a:gd name="T1" fmla="*/ 25 h 25"/>
                  <a:gd name="T2" fmla="*/ 350 w 350"/>
                  <a:gd name="T3" fmla="*/ 0 h 25"/>
                  <a:gd name="T4" fmla="*/ 0 w 350"/>
                  <a:gd name="T5" fmla="*/ 0 h 25"/>
                  <a:gd name="T6" fmla="*/ 24 w 350"/>
                  <a:gd name="T7" fmla="*/ 25 h 25"/>
                  <a:gd name="T8" fmla="*/ 350 w 350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0" h="25">
                    <a:moveTo>
                      <a:pt x="350" y="25"/>
                    </a:moveTo>
                    <a:lnTo>
                      <a:pt x="350" y="0"/>
                    </a:lnTo>
                    <a:lnTo>
                      <a:pt x="0" y="0"/>
                    </a:lnTo>
                    <a:lnTo>
                      <a:pt x="24" y="25"/>
                    </a:lnTo>
                    <a:lnTo>
                      <a:pt x="350" y="25"/>
                    </a:lnTo>
                    <a:close/>
                  </a:path>
                </a:pathLst>
              </a:cu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3" tIns="34291" rIns="68583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/>
              </a:p>
            </p:txBody>
          </p:sp>
          <p:sp>
            <p:nvSpPr>
              <p:cNvPr id="1210" name="Freeform 244"/>
              <p:cNvSpPr>
                <a:spLocks/>
              </p:cNvSpPr>
              <p:nvPr/>
            </p:nvSpPr>
            <p:spPr bwMode="auto">
              <a:xfrm>
                <a:off x="3037" y="2740"/>
                <a:ext cx="132" cy="127"/>
              </a:xfrm>
              <a:custGeom>
                <a:avLst/>
                <a:gdLst>
                  <a:gd name="T0" fmla="*/ 89 w 89"/>
                  <a:gd name="T1" fmla="*/ 61 h 86"/>
                  <a:gd name="T2" fmla="*/ 65 w 89"/>
                  <a:gd name="T3" fmla="*/ 86 h 86"/>
                  <a:gd name="T4" fmla="*/ 24 w 89"/>
                  <a:gd name="T5" fmla="*/ 86 h 86"/>
                  <a:gd name="T6" fmla="*/ 0 w 89"/>
                  <a:gd name="T7" fmla="*/ 61 h 86"/>
                  <a:gd name="T8" fmla="*/ 0 w 89"/>
                  <a:gd name="T9" fmla="*/ 24 h 86"/>
                  <a:gd name="T10" fmla="*/ 24 w 89"/>
                  <a:gd name="T11" fmla="*/ 0 h 86"/>
                  <a:gd name="T12" fmla="*/ 65 w 89"/>
                  <a:gd name="T13" fmla="*/ 0 h 86"/>
                  <a:gd name="T14" fmla="*/ 89 w 89"/>
                  <a:gd name="T15" fmla="*/ 24 h 86"/>
                  <a:gd name="T16" fmla="*/ 89 w 89"/>
                  <a:gd name="T17" fmla="*/ 61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9" h="86">
                    <a:moveTo>
                      <a:pt x="89" y="61"/>
                    </a:moveTo>
                    <a:cubicBezTo>
                      <a:pt x="89" y="75"/>
                      <a:pt x="79" y="86"/>
                      <a:pt x="65" y="86"/>
                    </a:cubicBezTo>
                    <a:cubicBezTo>
                      <a:pt x="24" y="86"/>
                      <a:pt x="24" y="86"/>
                      <a:pt x="24" y="86"/>
                    </a:cubicBezTo>
                    <a:cubicBezTo>
                      <a:pt x="10" y="86"/>
                      <a:pt x="0" y="75"/>
                      <a:pt x="0" y="61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11"/>
                      <a:pt x="10" y="0"/>
                      <a:pt x="24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79" y="0"/>
                      <a:pt x="89" y="11"/>
                      <a:pt x="89" y="24"/>
                    </a:cubicBezTo>
                    <a:lnTo>
                      <a:pt x="89" y="61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3" tIns="34291" rIns="68583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/>
              </a:p>
            </p:txBody>
          </p:sp>
          <p:sp>
            <p:nvSpPr>
              <p:cNvPr id="1211" name="Freeform 245"/>
              <p:cNvSpPr>
                <a:spLocks/>
              </p:cNvSpPr>
              <p:nvPr/>
            </p:nvSpPr>
            <p:spPr bwMode="auto">
              <a:xfrm>
                <a:off x="3095" y="2740"/>
                <a:ext cx="133" cy="127"/>
              </a:xfrm>
              <a:custGeom>
                <a:avLst/>
                <a:gdLst>
                  <a:gd name="T0" fmla="*/ 90 w 90"/>
                  <a:gd name="T1" fmla="*/ 61 h 86"/>
                  <a:gd name="T2" fmla="*/ 66 w 90"/>
                  <a:gd name="T3" fmla="*/ 86 h 86"/>
                  <a:gd name="T4" fmla="*/ 24 w 90"/>
                  <a:gd name="T5" fmla="*/ 86 h 86"/>
                  <a:gd name="T6" fmla="*/ 0 w 90"/>
                  <a:gd name="T7" fmla="*/ 61 h 86"/>
                  <a:gd name="T8" fmla="*/ 0 w 90"/>
                  <a:gd name="T9" fmla="*/ 24 h 86"/>
                  <a:gd name="T10" fmla="*/ 24 w 90"/>
                  <a:gd name="T11" fmla="*/ 0 h 86"/>
                  <a:gd name="T12" fmla="*/ 66 w 90"/>
                  <a:gd name="T13" fmla="*/ 0 h 86"/>
                  <a:gd name="T14" fmla="*/ 90 w 90"/>
                  <a:gd name="T15" fmla="*/ 24 h 86"/>
                  <a:gd name="T16" fmla="*/ 90 w 90"/>
                  <a:gd name="T17" fmla="*/ 61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0" h="86">
                    <a:moveTo>
                      <a:pt x="90" y="61"/>
                    </a:moveTo>
                    <a:cubicBezTo>
                      <a:pt x="90" y="75"/>
                      <a:pt x="79" y="86"/>
                      <a:pt x="66" y="86"/>
                    </a:cubicBezTo>
                    <a:cubicBezTo>
                      <a:pt x="24" y="86"/>
                      <a:pt x="24" y="86"/>
                      <a:pt x="24" y="86"/>
                    </a:cubicBezTo>
                    <a:cubicBezTo>
                      <a:pt x="11" y="86"/>
                      <a:pt x="0" y="75"/>
                      <a:pt x="0" y="61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11"/>
                      <a:pt x="11" y="0"/>
                      <a:pt x="24" y="0"/>
                    </a:cubicBezTo>
                    <a:cubicBezTo>
                      <a:pt x="66" y="0"/>
                      <a:pt x="66" y="0"/>
                      <a:pt x="66" y="0"/>
                    </a:cubicBezTo>
                    <a:cubicBezTo>
                      <a:pt x="79" y="0"/>
                      <a:pt x="90" y="11"/>
                      <a:pt x="90" y="24"/>
                    </a:cubicBezTo>
                    <a:lnTo>
                      <a:pt x="90" y="6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3" tIns="34291" rIns="68583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/>
              </a:p>
            </p:txBody>
          </p:sp>
          <p:sp>
            <p:nvSpPr>
              <p:cNvPr id="1212" name="Rectangle 246"/>
              <p:cNvSpPr>
                <a:spLocks noChangeArrowheads="1"/>
              </p:cNvSpPr>
              <p:nvPr/>
            </p:nvSpPr>
            <p:spPr bwMode="auto">
              <a:xfrm>
                <a:off x="3343" y="2600"/>
                <a:ext cx="7" cy="18"/>
              </a:xfrm>
              <a:prstGeom prst="rect">
                <a:avLst/>
              </a:prstGeom>
              <a:solidFill>
                <a:srgbClr val="FCD1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3" tIns="34291" rIns="68583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/>
              </a:p>
            </p:txBody>
          </p:sp>
          <p:sp>
            <p:nvSpPr>
              <p:cNvPr id="1213" name="Freeform 247"/>
              <p:cNvSpPr>
                <a:spLocks/>
              </p:cNvSpPr>
              <p:nvPr/>
            </p:nvSpPr>
            <p:spPr bwMode="auto">
              <a:xfrm>
                <a:off x="3332" y="2461"/>
                <a:ext cx="218" cy="120"/>
              </a:xfrm>
              <a:custGeom>
                <a:avLst/>
                <a:gdLst>
                  <a:gd name="T0" fmla="*/ 0 w 218"/>
                  <a:gd name="T1" fmla="*/ 0 h 120"/>
                  <a:gd name="T2" fmla="*/ 107 w 218"/>
                  <a:gd name="T3" fmla="*/ 120 h 120"/>
                  <a:gd name="T4" fmla="*/ 218 w 218"/>
                  <a:gd name="T5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8" h="120">
                    <a:moveTo>
                      <a:pt x="0" y="0"/>
                    </a:moveTo>
                    <a:lnTo>
                      <a:pt x="107" y="120"/>
                    </a:lnTo>
                    <a:lnTo>
                      <a:pt x="218" y="0"/>
                    </a:lnTo>
                  </a:path>
                </a:pathLst>
              </a:custGeom>
              <a:noFill/>
              <a:ln w="23813" cap="rnd">
                <a:solidFill>
                  <a:srgbClr val="0072C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3" tIns="34291" rIns="68583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/>
              </a:p>
            </p:txBody>
          </p:sp>
          <p:sp>
            <p:nvSpPr>
              <p:cNvPr id="1214" name="Rectangle 248"/>
              <p:cNvSpPr>
                <a:spLocks noChangeArrowheads="1"/>
              </p:cNvSpPr>
              <p:nvPr/>
            </p:nvSpPr>
            <p:spPr bwMode="auto">
              <a:xfrm>
                <a:off x="3225" y="3135"/>
                <a:ext cx="69" cy="77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3" tIns="34291" rIns="68583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/>
              </a:p>
            </p:txBody>
          </p:sp>
          <p:sp>
            <p:nvSpPr>
              <p:cNvPr id="1215" name="Freeform 249"/>
              <p:cNvSpPr>
                <a:spLocks/>
              </p:cNvSpPr>
              <p:nvPr/>
            </p:nvSpPr>
            <p:spPr bwMode="auto">
              <a:xfrm>
                <a:off x="3607" y="3742"/>
                <a:ext cx="105" cy="60"/>
              </a:xfrm>
              <a:custGeom>
                <a:avLst/>
                <a:gdLst>
                  <a:gd name="T0" fmla="*/ 0 w 105"/>
                  <a:gd name="T1" fmla="*/ 60 h 60"/>
                  <a:gd name="T2" fmla="*/ 0 w 105"/>
                  <a:gd name="T3" fmla="*/ 0 h 60"/>
                  <a:gd name="T4" fmla="*/ 105 w 105"/>
                  <a:gd name="T5" fmla="*/ 60 h 60"/>
                  <a:gd name="T6" fmla="*/ 0 w 105"/>
                  <a:gd name="T7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5" h="60">
                    <a:moveTo>
                      <a:pt x="0" y="60"/>
                    </a:moveTo>
                    <a:lnTo>
                      <a:pt x="0" y="0"/>
                    </a:lnTo>
                    <a:lnTo>
                      <a:pt x="105" y="60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3" tIns="34291" rIns="68583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/>
              </a:p>
            </p:txBody>
          </p:sp>
          <p:sp>
            <p:nvSpPr>
              <p:cNvPr id="1216" name="Freeform 250"/>
              <p:cNvSpPr>
                <a:spLocks/>
              </p:cNvSpPr>
              <p:nvPr/>
            </p:nvSpPr>
            <p:spPr bwMode="auto">
              <a:xfrm>
                <a:off x="3607" y="3739"/>
                <a:ext cx="205" cy="63"/>
              </a:xfrm>
              <a:custGeom>
                <a:avLst/>
                <a:gdLst>
                  <a:gd name="T0" fmla="*/ 101 w 205"/>
                  <a:gd name="T1" fmla="*/ 0 h 63"/>
                  <a:gd name="T2" fmla="*/ 205 w 205"/>
                  <a:gd name="T3" fmla="*/ 63 h 63"/>
                  <a:gd name="T4" fmla="*/ 105 w 205"/>
                  <a:gd name="T5" fmla="*/ 63 h 63"/>
                  <a:gd name="T6" fmla="*/ 0 w 205"/>
                  <a:gd name="T7" fmla="*/ 3 h 63"/>
                  <a:gd name="T8" fmla="*/ 101 w 205"/>
                  <a:gd name="T9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5" h="63">
                    <a:moveTo>
                      <a:pt x="101" y="0"/>
                    </a:moveTo>
                    <a:lnTo>
                      <a:pt x="205" y="63"/>
                    </a:lnTo>
                    <a:lnTo>
                      <a:pt x="105" y="63"/>
                    </a:lnTo>
                    <a:lnTo>
                      <a:pt x="0" y="3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3" tIns="34291" rIns="68583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/>
              </a:p>
            </p:txBody>
          </p:sp>
          <p:sp>
            <p:nvSpPr>
              <p:cNvPr id="1217" name="Freeform 251"/>
              <p:cNvSpPr>
                <a:spLocks/>
              </p:cNvSpPr>
              <p:nvPr/>
            </p:nvSpPr>
            <p:spPr bwMode="auto">
              <a:xfrm>
                <a:off x="3146" y="3739"/>
                <a:ext cx="206" cy="63"/>
              </a:xfrm>
              <a:custGeom>
                <a:avLst/>
                <a:gdLst>
                  <a:gd name="T0" fmla="*/ 101 w 206"/>
                  <a:gd name="T1" fmla="*/ 0 h 63"/>
                  <a:gd name="T2" fmla="*/ 206 w 206"/>
                  <a:gd name="T3" fmla="*/ 63 h 63"/>
                  <a:gd name="T4" fmla="*/ 101 w 206"/>
                  <a:gd name="T5" fmla="*/ 63 h 63"/>
                  <a:gd name="T6" fmla="*/ 0 w 206"/>
                  <a:gd name="T7" fmla="*/ 3 h 63"/>
                  <a:gd name="T8" fmla="*/ 101 w 206"/>
                  <a:gd name="T9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6" h="63">
                    <a:moveTo>
                      <a:pt x="101" y="0"/>
                    </a:moveTo>
                    <a:lnTo>
                      <a:pt x="206" y="63"/>
                    </a:lnTo>
                    <a:lnTo>
                      <a:pt x="101" y="63"/>
                    </a:lnTo>
                    <a:lnTo>
                      <a:pt x="0" y="3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3" tIns="34291" rIns="68583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/>
              </a:p>
            </p:txBody>
          </p:sp>
          <p:sp>
            <p:nvSpPr>
              <p:cNvPr id="1218" name="Freeform 252"/>
              <p:cNvSpPr>
                <a:spLocks/>
              </p:cNvSpPr>
              <p:nvPr/>
            </p:nvSpPr>
            <p:spPr bwMode="auto">
              <a:xfrm>
                <a:off x="3146" y="3742"/>
                <a:ext cx="105" cy="60"/>
              </a:xfrm>
              <a:custGeom>
                <a:avLst/>
                <a:gdLst>
                  <a:gd name="T0" fmla="*/ 0 w 105"/>
                  <a:gd name="T1" fmla="*/ 60 h 60"/>
                  <a:gd name="T2" fmla="*/ 0 w 105"/>
                  <a:gd name="T3" fmla="*/ 0 h 60"/>
                  <a:gd name="T4" fmla="*/ 105 w 105"/>
                  <a:gd name="T5" fmla="*/ 60 h 60"/>
                  <a:gd name="T6" fmla="*/ 0 w 105"/>
                  <a:gd name="T7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5" h="60">
                    <a:moveTo>
                      <a:pt x="0" y="60"/>
                    </a:moveTo>
                    <a:lnTo>
                      <a:pt x="0" y="0"/>
                    </a:lnTo>
                    <a:lnTo>
                      <a:pt x="105" y="60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3" tIns="34291" rIns="68583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/>
              </a:p>
            </p:txBody>
          </p:sp>
          <p:sp>
            <p:nvSpPr>
              <p:cNvPr id="1219" name="Freeform 253"/>
              <p:cNvSpPr>
                <a:spLocks/>
              </p:cNvSpPr>
              <p:nvPr/>
            </p:nvSpPr>
            <p:spPr bwMode="auto">
              <a:xfrm>
                <a:off x="3355" y="2883"/>
                <a:ext cx="177" cy="65"/>
              </a:xfrm>
              <a:custGeom>
                <a:avLst/>
                <a:gdLst>
                  <a:gd name="T0" fmla="*/ 14 w 177"/>
                  <a:gd name="T1" fmla="*/ 12 h 65"/>
                  <a:gd name="T2" fmla="*/ 0 w 177"/>
                  <a:gd name="T3" fmla="*/ 65 h 65"/>
                  <a:gd name="T4" fmla="*/ 177 w 177"/>
                  <a:gd name="T5" fmla="*/ 65 h 65"/>
                  <a:gd name="T6" fmla="*/ 164 w 177"/>
                  <a:gd name="T7" fmla="*/ 12 h 65"/>
                  <a:gd name="T8" fmla="*/ 150 w 177"/>
                  <a:gd name="T9" fmla="*/ 2 h 65"/>
                  <a:gd name="T10" fmla="*/ 127 w 177"/>
                  <a:gd name="T11" fmla="*/ 2 h 65"/>
                  <a:gd name="T12" fmla="*/ 113 w 177"/>
                  <a:gd name="T13" fmla="*/ 3 h 65"/>
                  <a:gd name="T14" fmla="*/ 59 w 177"/>
                  <a:gd name="T15" fmla="*/ 3 h 65"/>
                  <a:gd name="T16" fmla="*/ 48 w 177"/>
                  <a:gd name="T17" fmla="*/ 0 h 65"/>
                  <a:gd name="T18" fmla="*/ 28 w 177"/>
                  <a:gd name="T19" fmla="*/ 3 h 65"/>
                  <a:gd name="T20" fmla="*/ 14 w 177"/>
                  <a:gd name="T21" fmla="*/ 12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7" h="65">
                    <a:moveTo>
                      <a:pt x="14" y="12"/>
                    </a:moveTo>
                    <a:lnTo>
                      <a:pt x="0" y="65"/>
                    </a:lnTo>
                    <a:lnTo>
                      <a:pt x="177" y="65"/>
                    </a:lnTo>
                    <a:lnTo>
                      <a:pt x="164" y="12"/>
                    </a:lnTo>
                    <a:lnTo>
                      <a:pt x="150" y="2"/>
                    </a:lnTo>
                    <a:lnTo>
                      <a:pt x="127" y="2"/>
                    </a:lnTo>
                    <a:lnTo>
                      <a:pt x="113" y="3"/>
                    </a:lnTo>
                    <a:lnTo>
                      <a:pt x="59" y="3"/>
                    </a:lnTo>
                    <a:lnTo>
                      <a:pt x="48" y="0"/>
                    </a:lnTo>
                    <a:lnTo>
                      <a:pt x="28" y="3"/>
                    </a:lnTo>
                    <a:lnTo>
                      <a:pt x="14" y="12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3" tIns="34291" rIns="68583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/>
              </a:p>
            </p:txBody>
          </p:sp>
          <p:sp>
            <p:nvSpPr>
              <p:cNvPr id="1220" name="Freeform 254"/>
              <p:cNvSpPr>
                <a:spLocks/>
              </p:cNvSpPr>
              <p:nvPr/>
            </p:nvSpPr>
            <p:spPr bwMode="auto">
              <a:xfrm>
                <a:off x="3369" y="2877"/>
                <a:ext cx="150" cy="31"/>
              </a:xfrm>
              <a:custGeom>
                <a:avLst/>
                <a:gdLst>
                  <a:gd name="T0" fmla="*/ 101 w 101"/>
                  <a:gd name="T1" fmla="*/ 11 h 21"/>
                  <a:gd name="T2" fmla="*/ 100 w 101"/>
                  <a:gd name="T3" fmla="*/ 8 h 21"/>
                  <a:gd name="T4" fmla="*/ 96 w 101"/>
                  <a:gd name="T5" fmla="*/ 5 h 21"/>
                  <a:gd name="T6" fmla="*/ 85 w 101"/>
                  <a:gd name="T7" fmla="*/ 0 h 21"/>
                  <a:gd name="T8" fmla="*/ 78 w 101"/>
                  <a:gd name="T9" fmla="*/ 0 h 21"/>
                  <a:gd name="T10" fmla="*/ 74 w 101"/>
                  <a:gd name="T11" fmla="*/ 1 h 21"/>
                  <a:gd name="T12" fmla="*/ 68 w 101"/>
                  <a:gd name="T13" fmla="*/ 3 h 21"/>
                  <a:gd name="T14" fmla="*/ 50 w 101"/>
                  <a:gd name="T15" fmla="*/ 3 h 21"/>
                  <a:gd name="T16" fmla="*/ 33 w 101"/>
                  <a:gd name="T17" fmla="*/ 3 h 21"/>
                  <a:gd name="T18" fmla="*/ 27 w 101"/>
                  <a:gd name="T19" fmla="*/ 1 h 21"/>
                  <a:gd name="T20" fmla="*/ 23 w 101"/>
                  <a:gd name="T21" fmla="*/ 0 h 21"/>
                  <a:gd name="T22" fmla="*/ 16 w 101"/>
                  <a:gd name="T23" fmla="*/ 0 h 21"/>
                  <a:gd name="T24" fmla="*/ 5 w 101"/>
                  <a:gd name="T25" fmla="*/ 5 h 21"/>
                  <a:gd name="T26" fmla="*/ 1 w 101"/>
                  <a:gd name="T27" fmla="*/ 8 h 21"/>
                  <a:gd name="T28" fmla="*/ 0 w 101"/>
                  <a:gd name="T29" fmla="*/ 12 h 21"/>
                  <a:gd name="T30" fmla="*/ 21 w 101"/>
                  <a:gd name="T31" fmla="*/ 5 h 21"/>
                  <a:gd name="T32" fmla="*/ 31 w 101"/>
                  <a:gd name="T33" fmla="*/ 14 h 21"/>
                  <a:gd name="T34" fmla="*/ 40 w 101"/>
                  <a:gd name="T35" fmla="*/ 21 h 21"/>
                  <a:gd name="T36" fmla="*/ 60 w 101"/>
                  <a:gd name="T37" fmla="*/ 21 h 21"/>
                  <a:gd name="T38" fmla="*/ 69 w 101"/>
                  <a:gd name="T39" fmla="*/ 14 h 21"/>
                  <a:gd name="T40" fmla="*/ 79 w 101"/>
                  <a:gd name="T41" fmla="*/ 5 h 21"/>
                  <a:gd name="T42" fmla="*/ 101 w 101"/>
                  <a:gd name="T43" fmla="*/ 12 h 21"/>
                  <a:gd name="T44" fmla="*/ 101 w 101"/>
                  <a:gd name="T45" fmla="*/ 1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1" h="21">
                    <a:moveTo>
                      <a:pt x="101" y="11"/>
                    </a:moveTo>
                    <a:cubicBezTo>
                      <a:pt x="101" y="11"/>
                      <a:pt x="100" y="9"/>
                      <a:pt x="100" y="8"/>
                    </a:cubicBezTo>
                    <a:cubicBezTo>
                      <a:pt x="100" y="7"/>
                      <a:pt x="98" y="6"/>
                      <a:pt x="96" y="5"/>
                    </a:cubicBezTo>
                    <a:cubicBezTo>
                      <a:pt x="94" y="4"/>
                      <a:pt x="87" y="1"/>
                      <a:pt x="85" y="0"/>
                    </a:cubicBezTo>
                    <a:cubicBezTo>
                      <a:pt x="82" y="0"/>
                      <a:pt x="79" y="0"/>
                      <a:pt x="78" y="0"/>
                    </a:cubicBezTo>
                    <a:cubicBezTo>
                      <a:pt x="76" y="0"/>
                      <a:pt x="75" y="0"/>
                      <a:pt x="74" y="1"/>
                    </a:cubicBezTo>
                    <a:cubicBezTo>
                      <a:pt x="73" y="1"/>
                      <a:pt x="70" y="3"/>
                      <a:pt x="68" y="3"/>
                    </a:cubicBezTo>
                    <a:cubicBezTo>
                      <a:pt x="66" y="3"/>
                      <a:pt x="50" y="3"/>
                      <a:pt x="50" y="3"/>
                    </a:cubicBezTo>
                    <a:cubicBezTo>
                      <a:pt x="50" y="3"/>
                      <a:pt x="34" y="3"/>
                      <a:pt x="33" y="3"/>
                    </a:cubicBezTo>
                    <a:cubicBezTo>
                      <a:pt x="31" y="3"/>
                      <a:pt x="28" y="1"/>
                      <a:pt x="27" y="1"/>
                    </a:cubicBezTo>
                    <a:cubicBezTo>
                      <a:pt x="26" y="0"/>
                      <a:pt x="24" y="0"/>
                      <a:pt x="23" y="0"/>
                    </a:cubicBezTo>
                    <a:cubicBezTo>
                      <a:pt x="21" y="0"/>
                      <a:pt x="19" y="0"/>
                      <a:pt x="16" y="0"/>
                    </a:cubicBezTo>
                    <a:cubicBezTo>
                      <a:pt x="14" y="1"/>
                      <a:pt x="7" y="4"/>
                      <a:pt x="5" y="5"/>
                    </a:cubicBezTo>
                    <a:cubicBezTo>
                      <a:pt x="2" y="6"/>
                      <a:pt x="1" y="7"/>
                      <a:pt x="1" y="8"/>
                    </a:cubicBezTo>
                    <a:cubicBezTo>
                      <a:pt x="1" y="9"/>
                      <a:pt x="0" y="12"/>
                      <a:pt x="0" y="12"/>
                    </a:cubicBezTo>
                    <a:cubicBezTo>
                      <a:pt x="4" y="9"/>
                      <a:pt x="16" y="5"/>
                      <a:pt x="21" y="5"/>
                    </a:cubicBezTo>
                    <a:cubicBezTo>
                      <a:pt x="26" y="5"/>
                      <a:pt x="28" y="10"/>
                      <a:pt x="31" y="14"/>
                    </a:cubicBezTo>
                    <a:cubicBezTo>
                      <a:pt x="36" y="20"/>
                      <a:pt x="37" y="21"/>
                      <a:pt x="40" y="21"/>
                    </a:cubicBezTo>
                    <a:cubicBezTo>
                      <a:pt x="43" y="21"/>
                      <a:pt x="58" y="21"/>
                      <a:pt x="60" y="21"/>
                    </a:cubicBezTo>
                    <a:cubicBezTo>
                      <a:pt x="63" y="21"/>
                      <a:pt x="65" y="20"/>
                      <a:pt x="69" y="14"/>
                    </a:cubicBezTo>
                    <a:cubicBezTo>
                      <a:pt x="73" y="10"/>
                      <a:pt x="75" y="5"/>
                      <a:pt x="79" y="5"/>
                    </a:cubicBezTo>
                    <a:cubicBezTo>
                      <a:pt x="84" y="5"/>
                      <a:pt x="96" y="9"/>
                      <a:pt x="101" y="12"/>
                    </a:cubicBezTo>
                    <a:lnTo>
                      <a:pt x="101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3" tIns="34291" rIns="68583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/>
              </a:p>
            </p:txBody>
          </p:sp>
          <p:sp>
            <p:nvSpPr>
              <p:cNvPr id="1221" name="Freeform 255"/>
              <p:cNvSpPr>
                <a:spLocks/>
              </p:cNvSpPr>
              <p:nvPr/>
            </p:nvSpPr>
            <p:spPr bwMode="auto">
              <a:xfrm>
                <a:off x="3519" y="289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3" tIns="34291" rIns="68583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/>
              </a:p>
            </p:txBody>
          </p:sp>
          <p:sp>
            <p:nvSpPr>
              <p:cNvPr id="1222" name="Freeform 256"/>
              <p:cNvSpPr>
                <a:spLocks/>
              </p:cNvSpPr>
              <p:nvPr/>
            </p:nvSpPr>
            <p:spPr bwMode="auto">
              <a:xfrm>
                <a:off x="3517" y="289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3" tIns="34291" rIns="68583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/>
              </a:p>
            </p:txBody>
          </p:sp>
          <p:sp>
            <p:nvSpPr>
              <p:cNvPr id="1223" name="Freeform 257"/>
              <p:cNvSpPr>
                <a:spLocks/>
              </p:cNvSpPr>
              <p:nvPr/>
            </p:nvSpPr>
            <p:spPr bwMode="auto">
              <a:xfrm>
                <a:off x="3519" y="289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3" tIns="34291" rIns="68583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/>
              </a:p>
            </p:txBody>
          </p:sp>
          <p:sp>
            <p:nvSpPr>
              <p:cNvPr id="1224" name="Freeform 258"/>
              <p:cNvSpPr>
                <a:spLocks/>
              </p:cNvSpPr>
              <p:nvPr/>
            </p:nvSpPr>
            <p:spPr bwMode="auto">
              <a:xfrm>
                <a:off x="3337" y="2885"/>
                <a:ext cx="214" cy="134"/>
              </a:xfrm>
              <a:custGeom>
                <a:avLst/>
                <a:gdLst>
                  <a:gd name="T0" fmla="*/ 128 w 145"/>
                  <a:gd name="T1" fmla="*/ 11 h 91"/>
                  <a:gd name="T2" fmla="*/ 123 w 145"/>
                  <a:gd name="T3" fmla="*/ 7 h 91"/>
                  <a:gd name="T4" fmla="*/ 123 w 145"/>
                  <a:gd name="T5" fmla="*/ 6 h 91"/>
                  <a:gd name="T6" fmla="*/ 123 w 145"/>
                  <a:gd name="T7" fmla="*/ 7 h 91"/>
                  <a:gd name="T8" fmla="*/ 101 w 145"/>
                  <a:gd name="T9" fmla="*/ 0 h 91"/>
                  <a:gd name="T10" fmla="*/ 91 w 145"/>
                  <a:gd name="T11" fmla="*/ 9 h 91"/>
                  <a:gd name="T12" fmla="*/ 82 w 145"/>
                  <a:gd name="T13" fmla="*/ 16 h 91"/>
                  <a:gd name="T14" fmla="*/ 62 w 145"/>
                  <a:gd name="T15" fmla="*/ 16 h 91"/>
                  <a:gd name="T16" fmla="*/ 53 w 145"/>
                  <a:gd name="T17" fmla="*/ 9 h 91"/>
                  <a:gd name="T18" fmla="*/ 43 w 145"/>
                  <a:gd name="T19" fmla="*/ 0 h 91"/>
                  <a:gd name="T20" fmla="*/ 22 w 145"/>
                  <a:gd name="T21" fmla="*/ 7 h 91"/>
                  <a:gd name="T22" fmla="*/ 17 w 145"/>
                  <a:gd name="T23" fmla="*/ 11 h 91"/>
                  <a:gd name="T24" fmla="*/ 0 w 145"/>
                  <a:gd name="T25" fmla="*/ 69 h 91"/>
                  <a:gd name="T26" fmla="*/ 16 w 145"/>
                  <a:gd name="T27" fmla="*/ 91 h 91"/>
                  <a:gd name="T28" fmla="*/ 38 w 145"/>
                  <a:gd name="T29" fmla="*/ 71 h 91"/>
                  <a:gd name="T30" fmla="*/ 49 w 145"/>
                  <a:gd name="T31" fmla="*/ 66 h 91"/>
                  <a:gd name="T32" fmla="*/ 72 w 145"/>
                  <a:gd name="T33" fmla="*/ 66 h 91"/>
                  <a:gd name="T34" fmla="*/ 96 w 145"/>
                  <a:gd name="T35" fmla="*/ 66 h 91"/>
                  <a:gd name="T36" fmla="*/ 107 w 145"/>
                  <a:gd name="T37" fmla="*/ 71 h 91"/>
                  <a:gd name="T38" fmla="*/ 129 w 145"/>
                  <a:gd name="T39" fmla="*/ 91 h 91"/>
                  <a:gd name="T40" fmla="*/ 145 w 145"/>
                  <a:gd name="T41" fmla="*/ 69 h 91"/>
                  <a:gd name="T42" fmla="*/ 128 w 145"/>
                  <a:gd name="T43" fmla="*/ 1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45" h="91">
                    <a:moveTo>
                      <a:pt x="128" y="11"/>
                    </a:moveTo>
                    <a:cubicBezTo>
                      <a:pt x="126" y="7"/>
                      <a:pt x="123" y="7"/>
                      <a:pt x="123" y="7"/>
                    </a:cubicBezTo>
                    <a:cubicBezTo>
                      <a:pt x="123" y="7"/>
                      <a:pt x="123" y="7"/>
                      <a:pt x="123" y="6"/>
                    </a:cubicBezTo>
                    <a:cubicBezTo>
                      <a:pt x="123" y="7"/>
                      <a:pt x="123" y="7"/>
                      <a:pt x="123" y="7"/>
                    </a:cubicBezTo>
                    <a:cubicBezTo>
                      <a:pt x="118" y="4"/>
                      <a:pt x="106" y="0"/>
                      <a:pt x="101" y="0"/>
                    </a:cubicBezTo>
                    <a:cubicBezTo>
                      <a:pt x="97" y="0"/>
                      <a:pt x="95" y="5"/>
                      <a:pt x="91" y="9"/>
                    </a:cubicBezTo>
                    <a:cubicBezTo>
                      <a:pt x="87" y="15"/>
                      <a:pt x="85" y="16"/>
                      <a:pt x="82" y="16"/>
                    </a:cubicBezTo>
                    <a:cubicBezTo>
                      <a:pt x="80" y="16"/>
                      <a:pt x="65" y="16"/>
                      <a:pt x="62" y="16"/>
                    </a:cubicBezTo>
                    <a:cubicBezTo>
                      <a:pt x="59" y="16"/>
                      <a:pt x="58" y="15"/>
                      <a:pt x="53" y="9"/>
                    </a:cubicBezTo>
                    <a:cubicBezTo>
                      <a:pt x="50" y="5"/>
                      <a:pt x="48" y="0"/>
                      <a:pt x="43" y="0"/>
                    </a:cubicBezTo>
                    <a:cubicBezTo>
                      <a:pt x="38" y="0"/>
                      <a:pt x="26" y="4"/>
                      <a:pt x="22" y="7"/>
                    </a:cubicBezTo>
                    <a:cubicBezTo>
                      <a:pt x="22" y="7"/>
                      <a:pt x="19" y="7"/>
                      <a:pt x="17" y="11"/>
                    </a:cubicBezTo>
                    <a:cubicBezTo>
                      <a:pt x="16" y="15"/>
                      <a:pt x="0" y="54"/>
                      <a:pt x="0" y="69"/>
                    </a:cubicBezTo>
                    <a:cubicBezTo>
                      <a:pt x="0" y="89"/>
                      <a:pt x="15" y="91"/>
                      <a:pt x="16" y="91"/>
                    </a:cubicBezTo>
                    <a:cubicBezTo>
                      <a:pt x="18" y="91"/>
                      <a:pt x="33" y="76"/>
                      <a:pt x="38" y="71"/>
                    </a:cubicBezTo>
                    <a:cubicBezTo>
                      <a:pt x="42" y="66"/>
                      <a:pt x="46" y="66"/>
                      <a:pt x="49" y="66"/>
                    </a:cubicBezTo>
                    <a:cubicBezTo>
                      <a:pt x="52" y="66"/>
                      <a:pt x="57" y="66"/>
                      <a:pt x="72" y="66"/>
                    </a:cubicBezTo>
                    <a:cubicBezTo>
                      <a:pt x="88" y="66"/>
                      <a:pt x="93" y="66"/>
                      <a:pt x="96" y="66"/>
                    </a:cubicBezTo>
                    <a:cubicBezTo>
                      <a:pt x="99" y="66"/>
                      <a:pt x="103" y="66"/>
                      <a:pt x="107" y="71"/>
                    </a:cubicBezTo>
                    <a:cubicBezTo>
                      <a:pt x="112" y="76"/>
                      <a:pt x="127" y="91"/>
                      <a:pt x="129" y="91"/>
                    </a:cubicBezTo>
                    <a:cubicBezTo>
                      <a:pt x="130" y="91"/>
                      <a:pt x="145" y="89"/>
                      <a:pt x="145" y="69"/>
                    </a:cubicBezTo>
                    <a:cubicBezTo>
                      <a:pt x="145" y="54"/>
                      <a:pt x="129" y="15"/>
                      <a:pt x="128" y="1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3" tIns="34291" rIns="68583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/>
              </a:p>
            </p:txBody>
          </p:sp>
          <p:sp>
            <p:nvSpPr>
              <p:cNvPr id="1225" name="Freeform 259"/>
              <p:cNvSpPr>
                <a:spLocks/>
              </p:cNvSpPr>
              <p:nvPr/>
            </p:nvSpPr>
            <p:spPr bwMode="auto">
              <a:xfrm>
                <a:off x="3517" y="289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3" tIns="34291" rIns="68583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/>
              </a:p>
            </p:txBody>
          </p:sp>
          <p:sp>
            <p:nvSpPr>
              <p:cNvPr id="1226" name="Freeform 260"/>
              <p:cNvSpPr>
                <a:spLocks/>
              </p:cNvSpPr>
              <p:nvPr/>
            </p:nvSpPr>
            <p:spPr bwMode="auto">
              <a:xfrm>
                <a:off x="3517" y="288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3" tIns="34291" rIns="68583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/>
              </a:p>
            </p:txBody>
          </p:sp>
          <p:sp>
            <p:nvSpPr>
              <p:cNvPr id="1227" name="Rectangle 261"/>
              <p:cNvSpPr>
                <a:spLocks noChangeArrowheads="1"/>
              </p:cNvSpPr>
              <p:nvPr/>
            </p:nvSpPr>
            <p:spPr bwMode="auto">
              <a:xfrm>
                <a:off x="3343" y="2652"/>
                <a:ext cx="29" cy="51"/>
              </a:xfrm>
              <a:prstGeom prst="rect">
                <a:avLst/>
              </a:prstGeom>
              <a:solidFill>
                <a:srgbClr val="0072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3" tIns="34291" rIns="68583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/>
              </a:p>
            </p:txBody>
          </p:sp>
          <p:sp>
            <p:nvSpPr>
              <p:cNvPr id="1228" name="Rectangle 262"/>
              <p:cNvSpPr>
                <a:spLocks noChangeArrowheads="1"/>
              </p:cNvSpPr>
              <p:nvPr/>
            </p:nvSpPr>
            <p:spPr bwMode="auto">
              <a:xfrm>
                <a:off x="3406" y="2690"/>
                <a:ext cx="53" cy="13"/>
              </a:xfrm>
              <a:prstGeom prst="rect">
                <a:avLst/>
              </a:prstGeom>
              <a:solidFill>
                <a:srgbClr val="0072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3" tIns="34291" rIns="68583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/>
              </a:p>
            </p:txBody>
          </p:sp>
        </p:grpSp>
        <p:pic>
          <p:nvPicPr>
            <p:cNvPr id="845" name="Picture 844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284036" y="4565870"/>
              <a:ext cx="377742" cy="252400"/>
            </a:xfrm>
            <a:prstGeom prst="rect">
              <a:avLst/>
            </a:prstGeom>
          </p:spPr>
        </p:pic>
      </p:grpSp>
      <p:sp>
        <p:nvSpPr>
          <p:cNvPr id="848" name="Freeform 239"/>
          <p:cNvSpPr>
            <a:spLocks/>
          </p:cNvSpPr>
          <p:nvPr/>
        </p:nvSpPr>
        <p:spPr bwMode="auto">
          <a:xfrm>
            <a:off x="6358964" y="4435683"/>
            <a:ext cx="225038" cy="145262"/>
          </a:xfrm>
          <a:custGeom>
            <a:avLst/>
            <a:gdLst>
              <a:gd name="T0" fmla="*/ 0 w 189"/>
              <a:gd name="T1" fmla="*/ 122 h 122"/>
              <a:gd name="T2" fmla="*/ 68 w 189"/>
              <a:gd name="T3" fmla="*/ 0 h 122"/>
              <a:gd name="T4" fmla="*/ 189 w 189"/>
              <a:gd name="T5" fmla="*/ 0 h 122"/>
              <a:gd name="T6" fmla="*/ 189 w 189"/>
              <a:gd name="T7" fmla="*/ 122 h 122"/>
              <a:gd name="T8" fmla="*/ 0 w 189"/>
              <a:gd name="T9" fmla="*/ 122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9" h="122">
                <a:moveTo>
                  <a:pt x="0" y="122"/>
                </a:moveTo>
                <a:lnTo>
                  <a:pt x="68" y="0"/>
                </a:lnTo>
                <a:lnTo>
                  <a:pt x="189" y="0"/>
                </a:lnTo>
                <a:lnTo>
                  <a:pt x="189" y="122"/>
                </a:lnTo>
                <a:lnTo>
                  <a:pt x="0" y="12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3" tIns="34291" rIns="68583" bIns="34291" numCol="1" anchor="t" anchorCtr="0" compatLnSpc="1">
            <a:prstTxWarp prst="textNoShape">
              <a:avLst/>
            </a:prstTxWarp>
          </a:bodyPr>
          <a:lstStyle/>
          <a:p>
            <a:endParaRPr lang="es-ES" sz="1350"/>
          </a:p>
        </p:txBody>
      </p:sp>
      <p:sp>
        <p:nvSpPr>
          <p:cNvPr id="850" name="Freeform 242"/>
          <p:cNvSpPr>
            <a:spLocks/>
          </p:cNvSpPr>
          <p:nvPr/>
        </p:nvSpPr>
        <p:spPr bwMode="auto">
          <a:xfrm>
            <a:off x="5727907" y="4440446"/>
            <a:ext cx="416736" cy="144071"/>
          </a:xfrm>
          <a:custGeom>
            <a:avLst/>
            <a:gdLst>
              <a:gd name="T0" fmla="*/ 350 w 350"/>
              <a:gd name="T1" fmla="*/ 121 h 121"/>
              <a:gd name="T2" fmla="*/ 279 w 350"/>
              <a:gd name="T3" fmla="*/ 0 h 121"/>
              <a:gd name="T4" fmla="*/ 0 w 350"/>
              <a:gd name="T5" fmla="*/ 0 h 121"/>
              <a:gd name="T6" fmla="*/ 0 w 350"/>
              <a:gd name="T7" fmla="*/ 121 h 121"/>
              <a:gd name="T8" fmla="*/ 350 w 350"/>
              <a:gd name="T9" fmla="*/ 121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0" h="121">
                <a:moveTo>
                  <a:pt x="350" y="121"/>
                </a:moveTo>
                <a:lnTo>
                  <a:pt x="279" y="0"/>
                </a:lnTo>
                <a:lnTo>
                  <a:pt x="0" y="0"/>
                </a:lnTo>
                <a:lnTo>
                  <a:pt x="0" y="121"/>
                </a:lnTo>
                <a:lnTo>
                  <a:pt x="350" y="12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3" tIns="34291" rIns="68583" bIns="34291" numCol="1" anchor="t" anchorCtr="0" compatLnSpc="1">
            <a:prstTxWarp prst="textNoShape">
              <a:avLst/>
            </a:prstTxWarp>
          </a:bodyPr>
          <a:lstStyle/>
          <a:p>
            <a:endParaRPr lang="es-ES" sz="1350"/>
          </a:p>
        </p:txBody>
      </p:sp>
    </p:spTree>
    <p:extLst>
      <p:ext uri="{BB962C8B-B14F-4D97-AF65-F5344CB8AC3E}">
        <p14:creationId xmlns:p14="http://schemas.microsoft.com/office/powerpoint/2010/main" val="10523423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Caching options on Azure?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764577494"/>
              </p:ext>
            </p:extLst>
          </p:nvPr>
        </p:nvGraphicFramePr>
        <p:xfrm>
          <a:off x="450634" y="1783882"/>
          <a:ext cx="8533312" cy="38698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328"/>
                <a:gridCol w="2133328"/>
                <a:gridCol w="2133328"/>
                <a:gridCol w="2133328"/>
              </a:tblGrid>
              <a:tr h="287857">
                <a:tc>
                  <a:txBody>
                    <a:bodyPr/>
                    <a:lstStyle/>
                    <a:p>
                      <a:r>
                        <a:rPr lang="en-US" sz="1500" noProof="0" dirty="0" smtClean="0"/>
                        <a:t>Shared Caching</a:t>
                      </a:r>
                      <a:endParaRPr lang="en-US" sz="1500" noProof="0" dirty="0"/>
                    </a:p>
                  </a:txBody>
                  <a:tcPr marL="52464" marR="52464" marT="26232" marB="26232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noProof="0" dirty="0" smtClean="0"/>
                        <a:t>In Role</a:t>
                      </a:r>
                      <a:endParaRPr lang="en-US" sz="1500" noProof="0" dirty="0"/>
                    </a:p>
                  </a:txBody>
                  <a:tcPr marL="52464" marR="52464" marT="26232" marB="26232"/>
                </a:tc>
                <a:tc>
                  <a:txBody>
                    <a:bodyPr/>
                    <a:lstStyle/>
                    <a:p>
                      <a:r>
                        <a:rPr lang="en-US" sz="1500" noProof="0" dirty="0" smtClean="0"/>
                        <a:t>Managed Cache</a:t>
                      </a:r>
                      <a:endParaRPr lang="en-US" sz="1500" noProof="0" dirty="0"/>
                    </a:p>
                  </a:txBody>
                  <a:tcPr marL="52464" marR="52464" marT="26232" marB="26232"/>
                </a:tc>
                <a:tc>
                  <a:txBody>
                    <a:bodyPr/>
                    <a:lstStyle/>
                    <a:p>
                      <a:r>
                        <a:rPr lang="en-US" sz="1500" noProof="0" dirty="0" err="1" smtClean="0"/>
                        <a:t>Redis</a:t>
                      </a:r>
                      <a:r>
                        <a:rPr lang="en-US" sz="1500" noProof="0" dirty="0" smtClean="0"/>
                        <a:t> Cache</a:t>
                      </a:r>
                      <a:endParaRPr lang="en-US" sz="1500" noProof="0" dirty="0"/>
                    </a:p>
                  </a:txBody>
                  <a:tcPr marL="52464" marR="52464" marT="26232" marB="26232"/>
                </a:tc>
              </a:tr>
              <a:tr h="511545">
                <a:tc>
                  <a:txBody>
                    <a:bodyPr/>
                    <a:lstStyle/>
                    <a:p>
                      <a:r>
                        <a:rPr lang="en-US" sz="1500" noProof="0" dirty="0" smtClean="0">
                          <a:solidFill>
                            <a:schemeClr val="bg1"/>
                          </a:solidFill>
                        </a:rPr>
                        <a:t>Retired on Sep 1st,</a:t>
                      </a:r>
                      <a:r>
                        <a:rPr lang="en-US" sz="1500" baseline="0" noProof="0" dirty="0" smtClean="0">
                          <a:solidFill>
                            <a:schemeClr val="bg1"/>
                          </a:solidFill>
                        </a:rPr>
                        <a:t> 2014</a:t>
                      </a:r>
                      <a:endParaRPr lang="en-US" sz="1500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52464" marR="52464" marT="26232" marB="26232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noProof="0" dirty="0" smtClean="0"/>
                        <a:t>Generally Available</a:t>
                      </a:r>
                      <a:endParaRPr lang="en-US" sz="1500" noProof="0" dirty="0"/>
                    </a:p>
                  </a:txBody>
                  <a:tcPr marL="52464" marR="52464" marT="26232" marB="26232"/>
                </a:tc>
                <a:tc>
                  <a:txBody>
                    <a:bodyPr/>
                    <a:lstStyle/>
                    <a:p>
                      <a:r>
                        <a:rPr lang="en-US" sz="1500" noProof="0" dirty="0" smtClean="0"/>
                        <a:t>Generally Available</a:t>
                      </a:r>
                      <a:endParaRPr lang="en-US" sz="1500" noProof="0" dirty="0"/>
                    </a:p>
                  </a:txBody>
                  <a:tcPr marL="52464" marR="52464" marT="26232" marB="2623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noProof="0" dirty="0" smtClean="0"/>
                        <a:t>Generally Available</a:t>
                      </a:r>
                    </a:p>
                    <a:p>
                      <a:r>
                        <a:rPr lang="en-US" sz="1500" noProof="0" dirty="0" smtClean="0"/>
                        <a:t>(Oct 7</a:t>
                      </a:r>
                      <a:r>
                        <a:rPr lang="en-US" sz="1500" baseline="30000" noProof="0" dirty="0" smtClean="0"/>
                        <a:t>th</a:t>
                      </a:r>
                      <a:r>
                        <a:rPr lang="en-US" sz="1500" noProof="0" dirty="0" smtClean="0"/>
                        <a:t> 2014)</a:t>
                      </a:r>
                      <a:endParaRPr lang="en-US" sz="1500" noProof="0" dirty="0"/>
                    </a:p>
                  </a:txBody>
                  <a:tcPr marL="52464" marR="52464" marT="26232" marB="26232"/>
                </a:tc>
              </a:tr>
              <a:tr h="5115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noProof="0" dirty="0" smtClean="0">
                          <a:solidFill>
                            <a:schemeClr val="bg1"/>
                          </a:solidFill>
                        </a:rPr>
                        <a:t>Provisioned through the “Silverlight” portal</a:t>
                      </a:r>
                    </a:p>
                  </a:txBody>
                  <a:tcPr marL="52464" marR="52464" marT="26232" marB="26232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500" noProof="0" dirty="0" err="1" smtClean="0"/>
                        <a:t>Provisioned</a:t>
                      </a:r>
                      <a:r>
                        <a:rPr lang="es-ES" sz="1500" baseline="0" noProof="0" dirty="0" smtClean="0"/>
                        <a:t> </a:t>
                      </a:r>
                      <a:r>
                        <a:rPr lang="es-ES" sz="1500" baseline="0" noProof="0" dirty="0" err="1" smtClean="0"/>
                        <a:t>via</a:t>
                      </a:r>
                      <a:r>
                        <a:rPr lang="es-ES" sz="1500" baseline="0" noProof="0" dirty="0" smtClean="0"/>
                        <a:t> </a:t>
                      </a:r>
                      <a:r>
                        <a:rPr lang="es-ES" sz="1500" baseline="0" noProof="0" dirty="0" err="1" smtClean="0"/>
                        <a:t>PowerShell</a:t>
                      </a:r>
                      <a:r>
                        <a:rPr lang="es-ES" sz="1500" baseline="0" noProof="0" dirty="0" smtClean="0"/>
                        <a:t>/Azure SDK</a:t>
                      </a:r>
                      <a:endParaRPr lang="en-US" sz="1500" noProof="0" dirty="0"/>
                    </a:p>
                  </a:txBody>
                  <a:tcPr marL="52464" marR="52464" marT="26232" marB="26232"/>
                </a:tc>
                <a:tc>
                  <a:txBody>
                    <a:bodyPr/>
                    <a:lstStyle/>
                    <a:p>
                      <a:r>
                        <a:rPr lang="es-ES" sz="1500" noProof="0" dirty="0" err="1" smtClean="0"/>
                        <a:t>Provisioned</a:t>
                      </a:r>
                      <a:r>
                        <a:rPr lang="es-ES" sz="1500" noProof="0" dirty="0" smtClean="0"/>
                        <a:t> </a:t>
                      </a:r>
                      <a:r>
                        <a:rPr lang="es-ES" sz="1500" noProof="0" dirty="0" err="1" smtClean="0"/>
                        <a:t>via</a:t>
                      </a:r>
                      <a:r>
                        <a:rPr lang="es-ES" sz="1500" noProof="0" dirty="0" smtClean="0"/>
                        <a:t> </a:t>
                      </a:r>
                      <a:r>
                        <a:rPr lang="es-ES" sz="1500" noProof="0" dirty="0" err="1" smtClean="0"/>
                        <a:t>PowerShell</a:t>
                      </a:r>
                      <a:endParaRPr lang="en-US" sz="1500" noProof="0" dirty="0"/>
                    </a:p>
                  </a:txBody>
                  <a:tcPr marL="52464" marR="52464" marT="26232" marB="26232"/>
                </a:tc>
                <a:tc>
                  <a:txBody>
                    <a:bodyPr/>
                    <a:lstStyle/>
                    <a:p>
                      <a:r>
                        <a:rPr lang="es-ES" sz="1500" noProof="0" dirty="0" err="1" smtClean="0"/>
                        <a:t>Provisioned</a:t>
                      </a:r>
                      <a:r>
                        <a:rPr lang="es-ES" sz="1500" baseline="0" noProof="0" dirty="0" smtClean="0"/>
                        <a:t> </a:t>
                      </a:r>
                      <a:r>
                        <a:rPr lang="es-ES" sz="1500" baseline="0" noProof="0" dirty="0" err="1" smtClean="0"/>
                        <a:t>via</a:t>
                      </a:r>
                      <a:r>
                        <a:rPr lang="es-ES" sz="1500" baseline="0" noProof="0" dirty="0" smtClean="0"/>
                        <a:t> </a:t>
                      </a:r>
                      <a:r>
                        <a:rPr lang="es-ES" sz="1500" baseline="0" noProof="0" dirty="0" err="1" smtClean="0"/>
                        <a:t>PowerShell</a:t>
                      </a:r>
                      <a:r>
                        <a:rPr lang="es-ES" sz="1500" baseline="0" noProof="0" dirty="0" smtClean="0"/>
                        <a:t>/Ibiza/REST</a:t>
                      </a:r>
                      <a:endParaRPr lang="en-US" sz="1500" noProof="0" dirty="0"/>
                    </a:p>
                  </a:txBody>
                  <a:tcPr marL="52464" marR="52464" marT="26232" marB="26232"/>
                </a:tc>
              </a:tr>
              <a:tr h="738294">
                <a:tc>
                  <a:txBody>
                    <a:bodyPr/>
                    <a:lstStyle/>
                    <a:p>
                      <a:endParaRPr lang="en-US" sz="1500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52464" marR="52464" marT="26232" marB="26232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noProof="0" dirty="0" smtClean="0"/>
                        <a:t>Based on </a:t>
                      </a:r>
                      <a:r>
                        <a:rPr lang="en-US" sz="1500" noProof="0" dirty="0" err="1" smtClean="0"/>
                        <a:t>AppFabric</a:t>
                      </a:r>
                      <a:r>
                        <a:rPr lang="en-US" sz="1500" noProof="0" dirty="0" smtClean="0"/>
                        <a:t> Cache</a:t>
                      </a:r>
                      <a:endParaRPr lang="en-US" sz="1500" noProof="0" dirty="0"/>
                    </a:p>
                  </a:txBody>
                  <a:tcPr marL="52464" marR="52464" marT="26232" marB="2623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noProof="0" dirty="0" smtClean="0"/>
                        <a:t>Based on </a:t>
                      </a:r>
                      <a:r>
                        <a:rPr lang="en-US" sz="1500" noProof="0" dirty="0" err="1" smtClean="0"/>
                        <a:t>AppFabric</a:t>
                      </a:r>
                      <a:r>
                        <a:rPr lang="en-US" sz="1500" noProof="0" dirty="0" smtClean="0"/>
                        <a:t> Cache</a:t>
                      </a:r>
                    </a:p>
                    <a:p>
                      <a:endParaRPr lang="en-US" sz="1500" noProof="0" dirty="0"/>
                    </a:p>
                  </a:txBody>
                  <a:tcPr marL="52464" marR="52464" marT="26232" marB="26232"/>
                </a:tc>
                <a:tc>
                  <a:txBody>
                    <a:bodyPr/>
                    <a:lstStyle/>
                    <a:p>
                      <a:r>
                        <a:rPr lang="en-US" sz="1500" noProof="0" dirty="0" smtClean="0"/>
                        <a:t>Based</a:t>
                      </a:r>
                      <a:r>
                        <a:rPr lang="en-US" sz="1500" baseline="0" noProof="0" dirty="0" smtClean="0"/>
                        <a:t> on </a:t>
                      </a:r>
                      <a:r>
                        <a:rPr lang="en-US" sz="1500" baseline="0" noProof="0" dirty="0" err="1" smtClean="0"/>
                        <a:t>Redis</a:t>
                      </a:r>
                      <a:r>
                        <a:rPr lang="en-US" sz="1500" baseline="0" noProof="0" dirty="0" smtClean="0"/>
                        <a:t> (more than cache)</a:t>
                      </a:r>
                      <a:endParaRPr lang="en-US" sz="1500" noProof="0" dirty="0"/>
                    </a:p>
                  </a:txBody>
                  <a:tcPr marL="52464" marR="52464" marT="26232" marB="26232"/>
                </a:tc>
              </a:tr>
              <a:tr h="509684">
                <a:tc>
                  <a:txBody>
                    <a:bodyPr/>
                    <a:lstStyle/>
                    <a:p>
                      <a:endParaRPr lang="en-US" sz="1500" noProof="0" dirty="0"/>
                    </a:p>
                  </a:txBody>
                  <a:tcPr marL="52464" marR="52464" marT="26232" marB="26232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noProof="0" dirty="0" smtClean="0"/>
                        <a:t>Collocated</a:t>
                      </a:r>
                      <a:r>
                        <a:rPr lang="en-US" sz="1500" baseline="0" noProof="0" dirty="0" smtClean="0"/>
                        <a:t> or dedicated</a:t>
                      </a:r>
                      <a:endParaRPr lang="en-US" sz="1500" noProof="0" dirty="0"/>
                    </a:p>
                  </a:txBody>
                  <a:tcPr marL="52464" marR="52464" marT="26232" marB="26232"/>
                </a:tc>
                <a:tc>
                  <a:txBody>
                    <a:bodyPr/>
                    <a:lstStyle/>
                    <a:p>
                      <a:r>
                        <a:rPr lang="en-US" sz="1500" noProof="0" dirty="0" smtClean="0"/>
                        <a:t>Dedicated</a:t>
                      </a:r>
                      <a:endParaRPr lang="en-US" sz="1500" noProof="0" dirty="0"/>
                    </a:p>
                  </a:txBody>
                  <a:tcPr marL="52464" marR="52464" marT="26232" marB="26232"/>
                </a:tc>
                <a:tc>
                  <a:txBody>
                    <a:bodyPr/>
                    <a:lstStyle/>
                    <a:p>
                      <a:r>
                        <a:rPr lang="en-US" sz="1500" noProof="0" dirty="0" smtClean="0"/>
                        <a:t>Dedicated (HA available)</a:t>
                      </a:r>
                      <a:endParaRPr lang="en-US" sz="1500" noProof="0" dirty="0"/>
                    </a:p>
                  </a:txBody>
                  <a:tcPr marL="52464" marR="52464" marT="26232" marB="26232"/>
                </a:tc>
              </a:tr>
              <a:tr h="287857">
                <a:tc>
                  <a:txBody>
                    <a:bodyPr/>
                    <a:lstStyle/>
                    <a:p>
                      <a:endParaRPr lang="en-US" sz="1500" noProof="0" dirty="0"/>
                    </a:p>
                  </a:txBody>
                  <a:tcPr marL="52464" marR="52464" marT="26232" marB="26232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noProof="0" dirty="0" smtClean="0"/>
                        <a:t>Managed by YOU</a:t>
                      </a:r>
                      <a:endParaRPr lang="en-US" sz="1500" noProof="0" dirty="0"/>
                    </a:p>
                  </a:txBody>
                  <a:tcPr marL="52464" marR="52464" marT="26232" marB="26232"/>
                </a:tc>
                <a:tc>
                  <a:txBody>
                    <a:bodyPr/>
                    <a:lstStyle/>
                    <a:p>
                      <a:r>
                        <a:rPr lang="en-US" sz="1500" noProof="0" dirty="0" smtClean="0"/>
                        <a:t>Managed</a:t>
                      </a:r>
                      <a:r>
                        <a:rPr lang="en-US" sz="1500" baseline="0" noProof="0" dirty="0" smtClean="0"/>
                        <a:t> by MS</a:t>
                      </a:r>
                      <a:endParaRPr lang="en-US" sz="1500" noProof="0" dirty="0"/>
                    </a:p>
                  </a:txBody>
                  <a:tcPr marL="52464" marR="52464" marT="26232" marB="26232"/>
                </a:tc>
                <a:tc>
                  <a:txBody>
                    <a:bodyPr/>
                    <a:lstStyle/>
                    <a:p>
                      <a:r>
                        <a:rPr lang="en-US" sz="1500" noProof="0" dirty="0" smtClean="0"/>
                        <a:t>Managed by MS</a:t>
                      </a:r>
                      <a:endParaRPr lang="en-US" sz="1500" noProof="0" dirty="0"/>
                    </a:p>
                  </a:txBody>
                  <a:tcPr marL="52464" marR="52464" marT="26232" marB="26232"/>
                </a:tc>
              </a:tr>
              <a:tr h="511545">
                <a:tc>
                  <a:txBody>
                    <a:bodyPr/>
                    <a:lstStyle/>
                    <a:p>
                      <a:endParaRPr lang="en-US" sz="1500" noProof="0" dirty="0"/>
                    </a:p>
                  </a:txBody>
                  <a:tcPr marL="52464" marR="52464" marT="26232" marB="26232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noProof="0" dirty="0" smtClean="0"/>
                        <a:t>Ideal for Cloud Services</a:t>
                      </a:r>
                      <a:endParaRPr lang="en-US" sz="1500" noProof="0" dirty="0"/>
                    </a:p>
                  </a:txBody>
                  <a:tcPr marL="52464" marR="52464" marT="26232" marB="26232"/>
                </a:tc>
                <a:tc>
                  <a:txBody>
                    <a:bodyPr/>
                    <a:lstStyle/>
                    <a:p>
                      <a:r>
                        <a:rPr lang="en-US" sz="1500" noProof="0" dirty="0" smtClean="0"/>
                        <a:t>Ideal for Websites, Cloud </a:t>
                      </a:r>
                      <a:r>
                        <a:rPr lang="en-US" sz="1500" noProof="0" dirty="0" err="1" smtClean="0"/>
                        <a:t>Svcs</a:t>
                      </a:r>
                      <a:r>
                        <a:rPr lang="en-US" sz="1500" baseline="0" noProof="0" dirty="0" smtClean="0"/>
                        <a:t>, VMs…</a:t>
                      </a:r>
                      <a:endParaRPr lang="en-US" sz="1500" noProof="0" dirty="0"/>
                    </a:p>
                  </a:txBody>
                  <a:tcPr marL="52464" marR="52464" marT="26232" marB="26232"/>
                </a:tc>
                <a:tc>
                  <a:txBody>
                    <a:bodyPr/>
                    <a:lstStyle/>
                    <a:p>
                      <a:r>
                        <a:rPr lang="en-US" sz="1500" noProof="0" dirty="0" smtClean="0"/>
                        <a:t>Ideal for all the services</a:t>
                      </a:r>
                      <a:endParaRPr lang="en-US" sz="1500" noProof="0" dirty="0"/>
                    </a:p>
                  </a:txBody>
                  <a:tcPr marL="52464" marR="52464" marT="26232" marB="26232"/>
                </a:tc>
              </a:tr>
              <a:tr h="511545">
                <a:tc>
                  <a:txBody>
                    <a:bodyPr/>
                    <a:lstStyle/>
                    <a:p>
                      <a:endParaRPr lang="en-US" sz="1500" noProof="0" dirty="0"/>
                    </a:p>
                  </a:txBody>
                  <a:tcPr marL="52464" marR="52464" marT="26232" marB="26232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noProof="0" dirty="0" smtClean="0"/>
                        <a:t>Use of local memory </a:t>
                      </a:r>
                      <a:r>
                        <a:rPr lang="en-US" sz="1500" baseline="0" noProof="0" dirty="0" smtClean="0"/>
                        <a:t>recommended</a:t>
                      </a:r>
                      <a:endParaRPr lang="en-US" sz="1500" noProof="0" dirty="0"/>
                    </a:p>
                  </a:txBody>
                  <a:tcPr marL="52464" marR="52464" marT="26232" marB="2623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noProof="0" dirty="0" smtClean="0"/>
                        <a:t>Use of local memory </a:t>
                      </a:r>
                      <a:r>
                        <a:rPr lang="en-US" sz="1500" baseline="0" noProof="0" dirty="0" smtClean="0"/>
                        <a:t>recommended</a:t>
                      </a:r>
                      <a:endParaRPr lang="en-US" sz="1500" noProof="0" dirty="0" smtClean="0"/>
                    </a:p>
                  </a:txBody>
                  <a:tcPr marL="52464" marR="52464" marT="26232" marB="26232"/>
                </a:tc>
                <a:tc>
                  <a:txBody>
                    <a:bodyPr/>
                    <a:lstStyle/>
                    <a:p>
                      <a:r>
                        <a:rPr lang="en-US" sz="1500" b="1" u="sng" noProof="0" dirty="0" smtClean="0"/>
                        <a:t>Super</a:t>
                      </a:r>
                      <a:r>
                        <a:rPr lang="en-US" sz="1500" noProof="0" dirty="0" smtClean="0"/>
                        <a:t> performance</a:t>
                      </a:r>
                      <a:endParaRPr lang="en-US" sz="1500" noProof="0" dirty="0"/>
                    </a:p>
                  </a:txBody>
                  <a:tcPr marL="52464" marR="52464" marT="26232" marB="26232"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683" y="3119204"/>
            <a:ext cx="1483892" cy="67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574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3600" dirty="0" smtClean="0"/>
              <a:t>Key-value store (</a:t>
            </a:r>
            <a:r>
              <a:rPr lang="en-US" sz="3600" b="1" u="sng" dirty="0" err="1" smtClean="0"/>
              <a:t>RE</a:t>
            </a:r>
            <a:r>
              <a:rPr lang="en-US" sz="3600" dirty="0" err="1" smtClean="0"/>
              <a:t>mote</a:t>
            </a:r>
            <a:r>
              <a:rPr lang="en-US" sz="3600" dirty="0" smtClean="0"/>
              <a:t> </a:t>
            </a:r>
            <a:r>
              <a:rPr lang="en-US" sz="3600" b="1" u="sng" dirty="0" err="1" smtClean="0"/>
              <a:t>DI</a:t>
            </a:r>
            <a:r>
              <a:rPr lang="en-US" sz="3600" dirty="0" err="1" smtClean="0"/>
              <a:t>ctionary</a:t>
            </a:r>
            <a:r>
              <a:rPr lang="en-US" sz="3600" dirty="0" smtClean="0"/>
              <a:t> </a:t>
            </a:r>
            <a:r>
              <a:rPr lang="en-US" sz="3600" b="1" u="sng" dirty="0" smtClean="0"/>
              <a:t>S</a:t>
            </a:r>
            <a:r>
              <a:rPr lang="en-US" sz="3600" dirty="0" smtClean="0"/>
              <a:t>erver)</a:t>
            </a:r>
          </a:p>
          <a:p>
            <a:endParaRPr lang="es-ES" sz="3600" dirty="0"/>
          </a:p>
          <a:p>
            <a:endParaRPr lang="es-ES" sz="3600" dirty="0" smtClean="0"/>
          </a:p>
          <a:p>
            <a:endParaRPr lang="es-ES" sz="3600" dirty="0"/>
          </a:p>
          <a:p>
            <a:r>
              <a:rPr lang="en-US" sz="3600" dirty="0" smtClean="0"/>
              <a:t>Transactional</a:t>
            </a:r>
          </a:p>
          <a:p>
            <a:r>
              <a:rPr lang="en-US" sz="3600" dirty="0" smtClean="0"/>
              <a:t>Persistent</a:t>
            </a:r>
          </a:p>
          <a:p>
            <a:r>
              <a:rPr lang="en-US" sz="3600" dirty="0" smtClean="0"/>
              <a:t>Highly available (Master/slave and clustering)</a:t>
            </a:r>
          </a:p>
          <a:p>
            <a:r>
              <a:rPr lang="en-US" sz="3600" dirty="0"/>
              <a:t>Publisher/subscriber without polling</a:t>
            </a:r>
            <a:endParaRPr lang="en-US" sz="3600" dirty="0" smtClean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err="1" smtClean="0"/>
              <a:t>Redis</a:t>
            </a:r>
            <a:r>
              <a:rPr lang="en-US" dirty="0" smtClean="0"/>
              <a:t>?</a:t>
            </a:r>
            <a:endParaRPr lang="es-ES_tradn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0993" y="2176880"/>
            <a:ext cx="5882742" cy="111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779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type="body" sz="quarter" idx="10"/>
          </p:nvPr>
        </p:nvSpPr>
        <p:spPr>
          <a:xfrm>
            <a:off x="274638" y="1783880"/>
            <a:ext cx="8777288" cy="3730252"/>
          </a:xfrm>
          <a:prstGeom prst="rect">
            <a:avLst/>
          </a:prstGeom>
        </p:spPr>
        <p:txBody>
          <a:bodyPr/>
          <a:lstStyle/>
          <a:p>
            <a:r>
              <a:rPr lang="es-ES" sz="3600" dirty="0" err="1" smtClean="0"/>
              <a:t>Batched</a:t>
            </a:r>
            <a:r>
              <a:rPr lang="es-ES" sz="3600" dirty="0" smtClean="0"/>
              <a:t> </a:t>
            </a:r>
            <a:r>
              <a:rPr lang="es-ES" sz="3600" dirty="0" err="1" smtClean="0"/>
              <a:t>commands</a:t>
            </a:r>
            <a:endParaRPr lang="en-US" sz="3600" dirty="0" smtClean="0"/>
          </a:p>
          <a:p>
            <a:r>
              <a:rPr lang="es-ES" sz="3600" dirty="0" smtClean="0"/>
              <a:t>Scripting Support (LUA)</a:t>
            </a:r>
          </a:p>
          <a:p>
            <a:r>
              <a:rPr lang="es-ES" sz="3600" dirty="0" err="1" smtClean="0"/>
              <a:t>Mass</a:t>
            </a:r>
            <a:r>
              <a:rPr lang="es-ES" sz="3600" dirty="0" smtClean="0"/>
              <a:t> </a:t>
            </a:r>
            <a:r>
              <a:rPr lang="es-ES" sz="3600" dirty="0" err="1" smtClean="0"/>
              <a:t>insertions</a:t>
            </a:r>
            <a:endParaRPr lang="es-ES" sz="3600" dirty="0" smtClean="0"/>
          </a:p>
          <a:p>
            <a:r>
              <a:rPr lang="es-ES" sz="3600" dirty="0" err="1" smtClean="0"/>
              <a:t>On-premises</a:t>
            </a:r>
            <a:r>
              <a:rPr lang="es-ES" sz="3600" dirty="0" smtClean="0"/>
              <a:t> Support</a:t>
            </a:r>
          </a:p>
          <a:p>
            <a:r>
              <a:rPr lang="es-ES" sz="3600" dirty="0" smtClean="0"/>
              <a:t>Support </a:t>
            </a:r>
            <a:r>
              <a:rPr lang="es-ES" sz="3600" dirty="0" err="1" smtClean="0"/>
              <a:t>for</a:t>
            </a:r>
            <a:r>
              <a:rPr lang="es-ES" sz="3600" dirty="0" smtClean="0"/>
              <a:t> +30 </a:t>
            </a:r>
            <a:r>
              <a:rPr lang="es-ES" sz="3600" dirty="0" err="1" smtClean="0"/>
              <a:t>programming</a:t>
            </a:r>
            <a:r>
              <a:rPr lang="es-ES" sz="3600" dirty="0" smtClean="0"/>
              <a:t> </a:t>
            </a:r>
            <a:r>
              <a:rPr lang="es-ES" sz="3600" dirty="0" err="1" smtClean="0"/>
              <a:t>languages</a:t>
            </a:r>
            <a:endParaRPr lang="es-ES" sz="3600" dirty="0" smtClean="0"/>
          </a:p>
          <a:p>
            <a:r>
              <a:rPr lang="es-ES" sz="3600" dirty="0"/>
              <a:t>H</a:t>
            </a:r>
            <a:r>
              <a:rPr lang="en-US" sz="3600" dirty="0" err="1"/>
              <a:t>igh</a:t>
            </a:r>
            <a:r>
              <a:rPr lang="en-US" sz="3600" dirty="0"/>
              <a:t> </a:t>
            </a:r>
            <a:r>
              <a:rPr lang="en-US" sz="3600" dirty="0" smtClean="0"/>
              <a:t>performance</a:t>
            </a:r>
            <a:endParaRPr lang="en-US" sz="360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err="1" smtClean="0"/>
              <a:t>Redis</a:t>
            </a:r>
            <a:r>
              <a:rPr lang="en-US" dirty="0" smtClean="0"/>
              <a:t>?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790482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NoSQL </a:t>
            </a:r>
            <a:r>
              <a:rPr lang="en-US" dirty="0" smtClean="0"/>
              <a:t>Benchmarking</a:t>
            </a:r>
            <a:endParaRPr lang="en-US" dirty="0"/>
          </a:p>
        </p:txBody>
      </p:sp>
      <p:pic>
        <p:nvPicPr>
          <p:cNvPr id="1026" name="Picture 2" descr="http://3.bp.blogspot.com/-Kzw0PAdEoxs/UJ-7RdquZpI/AAAAAAAAD0g/cVsNfurFUmo/s400/nosql-benchmark-empty-databas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47" y="1709399"/>
            <a:ext cx="4115502" cy="3138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3.bp.blogspot.com/-44DFR47lxjo/UJ_A75TchPI/AAAAAAAAD0s/xOKkeoE-A8M/s400/benchmark-empt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47" y="4847470"/>
            <a:ext cx="4115502" cy="42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4.bp.blogspot.com/-mV_iR_v1Wgw/UJ_HFwwweII/AAAAAAAAD1A/4rKY07jFDb8/s400/nosql-benchmark-20000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201" y="1702535"/>
            <a:ext cx="4531508" cy="3138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2.bp.blogspot.com/--kAKMCP8dSM/UJ_GxKCB5CI/AAAAAAAAD04/_Zg6Fy78z4Y/s400/benchmark-20000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206" y="4831703"/>
            <a:ext cx="4178719" cy="428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4639" y="6305574"/>
            <a:ext cx="7264501" cy="367034"/>
          </a:xfrm>
          <a:prstGeom prst="rect">
            <a:avLst/>
          </a:prstGeom>
          <a:noFill/>
        </p:spPr>
        <p:txBody>
          <a:bodyPr wrap="none" lIns="137166" tIns="109733" rIns="137166" bIns="109733" rtlCol="0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s-ES" sz="105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Source</a:t>
            </a:r>
            <a:r>
              <a:rPr lang="es-ES" sz="105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: </a:t>
            </a:r>
            <a:r>
              <a:rPr lang="en-US" sz="105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hlinkClick r:id="rId6"/>
              </a:rPr>
              <a:t>http://byterot.blogspot.com.es/2012/11/nosql-benchmark-redis-mongodb-ravendb-cassandra-sqlserver.html</a:t>
            </a:r>
            <a:r>
              <a:rPr lang="en-US" sz="105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3236453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0" y="295275"/>
            <a:ext cx="8777288" cy="917575"/>
          </a:xfrm>
        </p:spPr>
        <p:txBody>
          <a:bodyPr/>
          <a:lstStyle/>
          <a:p>
            <a:r>
              <a:rPr lang="en-US" dirty="0" smtClean="0"/>
              <a:t>Who’s using </a:t>
            </a:r>
            <a:r>
              <a:rPr lang="en-US" dirty="0" err="1" smtClean="0"/>
              <a:t>Redis</a:t>
            </a:r>
            <a:r>
              <a:rPr lang="en-US" dirty="0"/>
              <a:t>?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4294967295"/>
          </p:nvPr>
        </p:nvSpPr>
        <p:spPr>
          <a:xfrm>
            <a:off x="0" y="5456238"/>
            <a:ext cx="8475663" cy="554037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Source</a:t>
            </a:r>
            <a:r>
              <a:rPr lang="en-US" dirty="0"/>
              <a:t>: </a:t>
            </a:r>
            <a:r>
              <a:rPr lang="en-US" dirty="0">
                <a:solidFill>
                  <a:schemeClr val="tx1"/>
                </a:solidFill>
                <a:hlinkClick r:id="rId2"/>
              </a:rPr>
              <a:t>http://</a:t>
            </a:r>
            <a:r>
              <a:rPr lang="en-US" dirty="0" smtClean="0">
                <a:solidFill>
                  <a:schemeClr val="tx1"/>
                </a:solidFill>
                <a:hlinkClick r:id="rId2"/>
              </a:rPr>
              <a:t>redis.io/topics/whos-using-redis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s-ES_tradnl" dirty="0">
              <a:solidFill>
                <a:schemeClr val="tx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-1" y="1868598"/>
            <a:ext cx="9326563" cy="3406540"/>
            <a:chOff x="0" y="1299954"/>
            <a:chExt cx="12192000" cy="4453145"/>
          </a:xfrm>
        </p:grpSpPr>
        <p:sp>
          <p:nvSpPr>
            <p:cNvPr id="4" name="Rectangle 3"/>
            <p:cNvSpPr/>
            <p:nvPr/>
          </p:nvSpPr>
          <p:spPr>
            <a:xfrm>
              <a:off x="0" y="1299954"/>
              <a:ext cx="12192000" cy="4453145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77">
                <a:solidFill>
                  <a:srgbClr val="FFFFFF"/>
                </a:solidFill>
              </a:endParaRPr>
            </a:p>
          </p:txBody>
        </p:sp>
        <p:pic>
          <p:nvPicPr>
            <p:cNvPr id="1026" name="Picture 2" descr="https://g.twimg.com/Twitter_logo_blue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089" y="1990582"/>
              <a:ext cx="1997074" cy="16236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http://aaronr.github.io/foss4g-2014/smalltown/images/github-logo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9252" y="1721367"/>
              <a:ext cx="2892782" cy="11471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http://www.h3dwallpapers.com/wp-content/uploads/2014/09/Pinterest_logo-3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1459" y="4160042"/>
              <a:ext cx="1913708" cy="12758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http://www.logoeps.com/wp-content/uploads/2012/11/sina-weibo-logo-vector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001" b="32249"/>
            <a:stretch/>
          </p:blipFill>
          <p:spPr bwMode="auto">
            <a:xfrm>
              <a:off x="3109252" y="3614191"/>
              <a:ext cx="2644775" cy="9190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 descr="http://www.theinquirer.net/IMG/261/280261/snapchat-logo-app-store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9631" y="4160042"/>
              <a:ext cx="1389830" cy="13898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8" name="Picture 14" descr="http://frenchyincali.com/wp-content/uploads/2014/07/craigslist-logo-scams-buy-sell.png?4c1b5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7300" y="1447423"/>
              <a:ext cx="2568575" cy="9105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0" name="Picture 16" descr="http://logonoid.com/images/digg-logo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3969" y="2857193"/>
              <a:ext cx="1770983" cy="10653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2" name="Picture 18" descr="http://dogmatic69.com/files/portfolio/image/4f288818-c5a8-4872-a003-06376318cd71/stackoverflow-logo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79635" y="3944218"/>
              <a:ext cx="4312365" cy="12850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4" name="Picture 20" descr="http://www.logoeps.com/wp-content/uploads/2011/08/flickr-logo.jp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80265" y="2157485"/>
              <a:ext cx="2849693" cy="1709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30132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WHITE TEMPLATE">
  <a:themeElements>
    <a:clrScheme name="MSVID White and Purple">
      <a:dk1>
        <a:srgbClr val="505050"/>
      </a:dk1>
      <a:lt1>
        <a:srgbClr val="FFFFFF"/>
      </a:lt1>
      <a:dk2>
        <a:srgbClr val="5C2D91"/>
      </a:dk2>
      <a:lt2>
        <a:srgbClr val="E7DCF4"/>
      </a:lt2>
      <a:accent1>
        <a:srgbClr val="5C2D91"/>
      </a:accent1>
      <a:accent2>
        <a:srgbClr val="B4009E"/>
      </a:accent2>
      <a:accent3>
        <a:srgbClr val="32145A"/>
      </a:accent3>
      <a:accent4>
        <a:srgbClr val="0078D7"/>
      </a:accent4>
      <a:accent5>
        <a:srgbClr val="107C10"/>
      </a:accent5>
      <a:accent6>
        <a:srgbClr val="D83B01"/>
      </a:accent6>
      <a:hlink>
        <a:srgbClr val="0078D7"/>
      </a:hlink>
      <a:folHlink>
        <a:srgbClr val="0078D7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rand_template_4-3_Consumer_PURPLE_1.potx" id="{E62A5150-E549-4FE3-89E2-12FFC8F94DEE}" vid="{193DA659-3BEE-4008-8F83-3F58B97CD174}"/>
    </a:ext>
  </a:extLst>
</a:theme>
</file>

<file path=ppt/theme/theme10.xml><?xml version="1.0" encoding="utf-8"?>
<a:theme xmlns:a="http://schemas.openxmlformats.org/drawingml/2006/main" name="5_WHITE TEMPLATE">
  <a:themeElements>
    <a:clrScheme name="MSVID White and Purple">
      <a:dk1>
        <a:srgbClr val="505050"/>
      </a:dk1>
      <a:lt1>
        <a:srgbClr val="FFFFFF"/>
      </a:lt1>
      <a:dk2>
        <a:srgbClr val="5C2D91"/>
      </a:dk2>
      <a:lt2>
        <a:srgbClr val="E7DCF4"/>
      </a:lt2>
      <a:accent1>
        <a:srgbClr val="5C2D91"/>
      </a:accent1>
      <a:accent2>
        <a:srgbClr val="B4009E"/>
      </a:accent2>
      <a:accent3>
        <a:srgbClr val="32145A"/>
      </a:accent3>
      <a:accent4>
        <a:srgbClr val="0078D7"/>
      </a:accent4>
      <a:accent5>
        <a:srgbClr val="107C10"/>
      </a:accent5>
      <a:accent6>
        <a:srgbClr val="D83B01"/>
      </a:accent6>
      <a:hlink>
        <a:srgbClr val="0078D7"/>
      </a:hlink>
      <a:folHlink>
        <a:srgbClr val="0078D7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rand_template_4-3_Consumer_PURPLE_1.potx" id="{E62A5150-E549-4FE3-89E2-12FFC8F94DEE}" vid="{193DA659-3BEE-4008-8F83-3F58B97CD174}"/>
    </a:ext>
  </a:extLst>
</a:theme>
</file>

<file path=ppt/theme/theme11.xml><?xml version="1.0" encoding="utf-8"?>
<a:theme xmlns:a="http://schemas.openxmlformats.org/drawingml/2006/main" name="1_COLOR TEMPLATE">
  <a:themeElements>
    <a:clrScheme name="MSVID Purple">
      <a:dk1>
        <a:srgbClr val="505050"/>
      </a:dk1>
      <a:lt1>
        <a:srgbClr val="FFFFFF"/>
      </a:lt1>
      <a:dk2>
        <a:srgbClr val="5C2D91"/>
      </a:dk2>
      <a:lt2>
        <a:srgbClr val="E7DCF4"/>
      </a:lt2>
      <a:accent1>
        <a:srgbClr val="32145A"/>
      </a:accent1>
      <a:accent2>
        <a:srgbClr val="B4009E"/>
      </a:accent2>
      <a:accent3>
        <a:srgbClr val="107C10"/>
      </a:accent3>
      <a:accent4>
        <a:srgbClr val="0078D7"/>
      </a:accent4>
      <a:accent5>
        <a:srgbClr val="008272"/>
      </a:accent5>
      <a:accent6>
        <a:srgbClr val="D83B01"/>
      </a:accent6>
      <a:hlink>
        <a:srgbClr val="E7DCF4"/>
      </a:hlink>
      <a:folHlink>
        <a:srgbClr val="E7DCF4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rand_template_4-3_Consumer_PURPLE_1.potx" id="{E62A5150-E549-4FE3-89E2-12FFC8F94DEE}" vid="{B82E80F8-F240-4C28-9BBB-160C5368C459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LOR TEMPLATE">
  <a:themeElements>
    <a:clrScheme name="MSVID Purple">
      <a:dk1>
        <a:srgbClr val="505050"/>
      </a:dk1>
      <a:lt1>
        <a:srgbClr val="FFFFFF"/>
      </a:lt1>
      <a:dk2>
        <a:srgbClr val="5C2D91"/>
      </a:dk2>
      <a:lt2>
        <a:srgbClr val="E7DCF4"/>
      </a:lt2>
      <a:accent1>
        <a:srgbClr val="32145A"/>
      </a:accent1>
      <a:accent2>
        <a:srgbClr val="B4009E"/>
      </a:accent2>
      <a:accent3>
        <a:srgbClr val="107C10"/>
      </a:accent3>
      <a:accent4>
        <a:srgbClr val="0078D7"/>
      </a:accent4>
      <a:accent5>
        <a:srgbClr val="008272"/>
      </a:accent5>
      <a:accent6>
        <a:srgbClr val="D83B01"/>
      </a:accent6>
      <a:hlink>
        <a:srgbClr val="E7DCF4"/>
      </a:hlink>
      <a:folHlink>
        <a:srgbClr val="E7DCF4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rand_template_4-3_Consumer_PURPLE_1.potx" id="{E62A5150-E549-4FE3-89E2-12FFC8F94DEE}" vid="{B82E80F8-F240-4C28-9BBB-160C5368C459}"/>
    </a:ext>
  </a:extLst>
</a:theme>
</file>

<file path=ppt/theme/theme3.xml><?xml version="1.0" encoding="utf-8"?>
<a:theme xmlns:a="http://schemas.openxmlformats.org/drawingml/2006/main" name="3-30070_Windows_Server_Management_Marketing_Template_16x9">
  <a:themeElements>
    <a:clrScheme name="WSMM_v02">
      <a:dk1>
        <a:srgbClr val="505050"/>
      </a:dk1>
      <a:lt1>
        <a:srgbClr val="EFEFEF"/>
      </a:lt1>
      <a:dk2>
        <a:srgbClr val="00188F"/>
      </a:dk2>
      <a:lt2>
        <a:srgbClr val="969696"/>
      </a:lt2>
      <a:accent1>
        <a:srgbClr val="00188F"/>
      </a:accent1>
      <a:accent2>
        <a:srgbClr val="7FBA00"/>
      </a:accent2>
      <a:accent3>
        <a:srgbClr val="FF8C00"/>
      </a:accent3>
      <a:accent4>
        <a:srgbClr val="002050"/>
      </a:accent4>
      <a:accent5>
        <a:srgbClr val="007233"/>
      </a:accent5>
      <a:accent6>
        <a:srgbClr val="FFB900"/>
      </a:accent6>
      <a:hlink>
        <a:srgbClr val="00188F"/>
      </a:hlink>
      <a:folHlink>
        <a:srgbClr val="002050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2"/>
        </a:solidFill>
        <a:ln>
          <a:noFill/>
          <a:headEnd type="none" w="med" len="med"/>
          <a:tailEnd type="none" w="med" len="med"/>
        </a:ln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ctr" defTabSz="914099" fontAlgn="base">
          <a:lnSpc>
            <a:spcPct val="90000"/>
          </a:lnSpc>
          <a:spcBef>
            <a:spcPct val="0"/>
          </a:spcBef>
          <a:spcAft>
            <a:spcPct val="0"/>
          </a:spcAft>
          <a:defRPr sz="2000" spc="-50" dirty="0" smtClean="0">
            <a:gradFill>
              <a:gsLst>
                <a:gs pos="1250">
                  <a:schemeClr val="bg1"/>
                </a:gs>
                <a:gs pos="10417">
                  <a:schemeClr val="bg1"/>
                </a:gs>
              </a:gsLst>
              <a:lin ang="5400000" scaled="0"/>
            </a:gra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175"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182880" tIns="146304" rIns="182880" bIns="146304" rtlCol="0">
        <a:spAutoFit/>
      </a:bodyPr>
      <a:lstStyle>
        <a:defPPr>
          <a:lnSpc>
            <a:spcPct val="90000"/>
          </a:lnSpc>
          <a:defRPr sz="2400" spc="-50" dirty="0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ystem_Center_Marketing_Template_16x9.potx" id="{8F58127B-2DBD-4C1F-8F0E-1EA11AC3964C}" vid="{CBA365C4-D445-4E81-88F3-CDACCF814059}"/>
    </a:ext>
  </a:extLst>
</a:theme>
</file>

<file path=ppt/theme/theme4.xml><?xml version="1.0" encoding="utf-8"?>
<a:theme xmlns:a="http://schemas.openxmlformats.org/drawingml/2006/main" name="Phoebe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.potx" id="{77B737E4-4EA7-4048-92B9-CE7934B09F98}" vid="{3367DCC5-BBE5-45D4-AF85-5D6D1FEC7A4E}"/>
    </a:ext>
  </a:extLst>
</a:theme>
</file>

<file path=ppt/theme/theme5.xml><?xml version="1.0" encoding="utf-8"?>
<a:theme xmlns:a="http://schemas.openxmlformats.org/drawingml/2006/main" name="1_Phoebe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.potx" id="{77B737E4-4EA7-4048-92B9-CE7934B09F98}" vid="{3367DCC5-BBE5-45D4-AF85-5D6D1FEC7A4E}"/>
    </a:ext>
  </a:extLst>
</a:theme>
</file>

<file path=ppt/theme/theme6.xml><?xml version="1.0" encoding="utf-8"?>
<a:theme xmlns:a="http://schemas.openxmlformats.org/drawingml/2006/main" name="1_WHITE TEMPLATE">
  <a:themeElements>
    <a:clrScheme name="MSVID White and Purple">
      <a:dk1>
        <a:srgbClr val="505050"/>
      </a:dk1>
      <a:lt1>
        <a:srgbClr val="FFFFFF"/>
      </a:lt1>
      <a:dk2>
        <a:srgbClr val="5C2D91"/>
      </a:dk2>
      <a:lt2>
        <a:srgbClr val="E7DCF4"/>
      </a:lt2>
      <a:accent1>
        <a:srgbClr val="5C2D91"/>
      </a:accent1>
      <a:accent2>
        <a:srgbClr val="B4009E"/>
      </a:accent2>
      <a:accent3>
        <a:srgbClr val="32145A"/>
      </a:accent3>
      <a:accent4>
        <a:srgbClr val="0078D7"/>
      </a:accent4>
      <a:accent5>
        <a:srgbClr val="107C10"/>
      </a:accent5>
      <a:accent6>
        <a:srgbClr val="D83B01"/>
      </a:accent6>
      <a:hlink>
        <a:srgbClr val="0078D7"/>
      </a:hlink>
      <a:folHlink>
        <a:srgbClr val="0078D7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rand_template_4-3_Consumer_PURPLE_1.potx" id="{E62A5150-E549-4FE3-89E2-12FFC8F94DEE}" vid="{193DA659-3BEE-4008-8F83-3F58B97CD174}"/>
    </a:ext>
  </a:extLst>
</a:theme>
</file>

<file path=ppt/theme/theme7.xml><?xml version="1.0" encoding="utf-8"?>
<a:theme xmlns:a="http://schemas.openxmlformats.org/drawingml/2006/main" name="2_WHITE TEMPLATE">
  <a:themeElements>
    <a:clrScheme name="MSVID White and Purple">
      <a:dk1>
        <a:srgbClr val="505050"/>
      </a:dk1>
      <a:lt1>
        <a:srgbClr val="FFFFFF"/>
      </a:lt1>
      <a:dk2>
        <a:srgbClr val="5C2D91"/>
      </a:dk2>
      <a:lt2>
        <a:srgbClr val="E7DCF4"/>
      </a:lt2>
      <a:accent1>
        <a:srgbClr val="5C2D91"/>
      </a:accent1>
      <a:accent2>
        <a:srgbClr val="B4009E"/>
      </a:accent2>
      <a:accent3>
        <a:srgbClr val="32145A"/>
      </a:accent3>
      <a:accent4>
        <a:srgbClr val="0078D7"/>
      </a:accent4>
      <a:accent5>
        <a:srgbClr val="107C10"/>
      </a:accent5>
      <a:accent6>
        <a:srgbClr val="D83B01"/>
      </a:accent6>
      <a:hlink>
        <a:srgbClr val="0078D7"/>
      </a:hlink>
      <a:folHlink>
        <a:srgbClr val="0078D7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rand_template_4-3_Consumer_PURPLE_1.potx" id="{E62A5150-E549-4FE3-89E2-12FFC8F94DEE}" vid="{193DA659-3BEE-4008-8F83-3F58B97CD174}"/>
    </a:ext>
  </a:extLst>
</a:theme>
</file>

<file path=ppt/theme/theme8.xml><?xml version="1.0" encoding="utf-8"?>
<a:theme xmlns:a="http://schemas.openxmlformats.org/drawingml/2006/main" name="3_WHITE TEMPLATE">
  <a:themeElements>
    <a:clrScheme name="MSVID White and Purple">
      <a:dk1>
        <a:srgbClr val="505050"/>
      </a:dk1>
      <a:lt1>
        <a:srgbClr val="FFFFFF"/>
      </a:lt1>
      <a:dk2>
        <a:srgbClr val="5C2D91"/>
      </a:dk2>
      <a:lt2>
        <a:srgbClr val="E7DCF4"/>
      </a:lt2>
      <a:accent1>
        <a:srgbClr val="5C2D91"/>
      </a:accent1>
      <a:accent2>
        <a:srgbClr val="B4009E"/>
      </a:accent2>
      <a:accent3>
        <a:srgbClr val="32145A"/>
      </a:accent3>
      <a:accent4>
        <a:srgbClr val="0078D7"/>
      </a:accent4>
      <a:accent5>
        <a:srgbClr val="107C10"/>
      </a:accent5>
      <a:accent6>
        <a:srgbClr val="D83B01"/>
      </a:accent6>
      <a:hlink>
        <a:srgbClr val="0078D7"/>
      </a:hlink>
      <a:folHlink>
        <a:srgbClr val="0078D7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rand_template_4-3_Consumer_PURPLE_1.potx" id="{E62A5150-E549-4FE3-89E2-12FFC8F94DEE}" vid="{193DA659-3BEE-4008-8F83-3F58B97CD174}"/>
    </a:ext>
  </a:extLst>
</a:theme>
</file>

<file path=ppt/theme/theme9.xml><?xml version="1.0" encoding="utf-8"?>
<a:theme xmlns:a="http://schemas.openxmlformats.org/drawingml/2006/main" name="4_WHITE TEMPLATE">
  <a:themeElements>
    <a:clrScheme name="MSVID White and Purple">
      <a:dk1>
        <a:srgbClr val="505050"/>
      </a:dk1>
      <a:lt1>
        <a:srgbClr val="FFFFFF"/>
      </a:lt1>
      <a:dk2>
        <a:srgbClr val="5C2D91"/>
      </a:dk2>
      <a:lt2>
        <a:srgbClr val="E7DCF4"/>
      </a:lt2>
      <a:accent1>
        <a:srgbClr val="5C2D91"/>
      </a:accent1>
      <a:accent2>
        <a:srgbClr val="B4009E"/>
      </a:accent2>
      <a:accent3>
        <a:srgbClr val="32145A"/>
      </a:accent3>
      <a:accent4>
        <a:srgbClr val="0078D7"/>
      </a:accent4>
      <a:accent5>
        <a:srgbClr val="107C10"/>
      </a:accent5>
      <a:accent6>
        <a:srgbClr val="D83B01"/>
      </a:accent6>
      <a:hlink>
        <a:srgbClr val="0078D7"/>
      </a:hlink>
      <a:folHlink>
        <a:srgbClr val="0078D7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rand_template_4-3_Consumer_PURPLE_1.potx" id="{E62A5150-E549-4FE3-89E2-12FFC8F94DEE}" vid="{193DA659-3BEE-4008-8F83-3F58B97CD17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B0BB5962AB3C45A9A1CE1EC4C4F647" ma:contentTypeVersion="1" ma:contentTypeDescription="Create a new document." ma:contentTypeScope="" ma:versionID="39dd6e28de13981fc99600d481b1de5c">
  <xsd:schema xmlns:xsd="http://www.w3.org/2001/XMLSchema" xmlns:xs="http://www.w3.org/2001/XMLSchema" xmlns:p="http://schemas.microsoft.com/office/2006/metadata/properties" xmlns:ns3="630a2e83-186a-4a0f-ab27-bee8a8096abc" targetNamespace="http://schemas.microsoft.com/office/2006/metadata/properties" ma:root="true" ma:fieldsID="e5a18a002045f9f0e2a3c9cc06ab2675" ns3:_="">
    <xsd:import namespace="630a2e83-186a-4a0f-ab27-bee8a8096abc"/>
    <xsd:element name="properties">
      <xsd:complexType>
        <xsd:sequence>
          <xsd:element name="documentManagement">
            <xsd:complexType>
              <xsd:all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0a2e83-186a-4a0f-ab27-bee8a8096ab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42678F0-6EA3-4F58-92F2-E73D80B536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30a2e83-186a-4a0f-ab27-bee8a8096ab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58FDAC0-319D-4A54-8D8E-1D42CB1F800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990F116-B58F-4255-B05B-DA3808E0E5C6}">
  <ds:schemaRefs>
    <ds:schemaRef ds:uri="http://www.w3.org/XML/1998/namespace"/>
    <ds:schemaRef ds:uri="630a2e83-186a-4a0f-ab27-bee8a8096abc"/>
    <ds:schemaRef ds:uri="http://schemas.microsoft.com/office/2006/documentManagement/types"/>
    <ds:schemaRef ds:uri="http://purl.org/dc/terms/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Brand_template_4-3_Consumer_PURPLE_1</Template>
  <TotalTime>3003</TotalTime>
  <Words>941</Words>
  <Application>Microsoft Office PowerPoint</Application>
  <PresentationFormat>Custom</PresentationFormat>
  <Paragraphs>200</Paragraphs>
  <Slides>46</Slides>
  <Notes>16</Notes>
  <HiddenSlides>4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46</vt:i4>
      </vt:variant>
    </vt:vector>
  </HeadingPairs>
  <TitlesOfParts>
    <vt:vector size="65" baseType="lpstr">
      <vt:lpstr>Arial</vt:lpstr>
      <vt:lpstr>Consolas</vt:lpstr>
      <vt:lpstr>Myriad Pro Light</vt:lpstr>
      <vt:lpstr>Rockwell</vt:lpstr>
      <vt:lpstr>Segoe UI</vt:lpstr>
      <vt:lpstr>Segoe UI Light</vt:lpstr>
      <vt:lpstr>Wingdings</vt:lpstr>
      <vt:lpstr>Wingdings 2</vt:lpstr>
      <vt:lpstr>WHITE TEMPLATE</vt:lpstr>
      <vt:lpstr>COLOR TEMPLATE</vt:lpstr>
      <vt:lpstr>3-30070_Windows_Server_Management_Marketing_Template_16x9</vt:lpstr>
      <vt:lpstr>Phoebe</vt:lpstr>
      <vt:lpstr>1_Phoebe</vt:lpstr>
      <vt:lpstr>1_WHITE TEMPLATE</vt:lpstr>
      <vt:lpstr>2_WHITE TEMPLATE</vt:lpstr>
      <vt:lpstr>3_WHITE TEMPLATE</vt:lpstr>
      <vt:lpstr>4_WHITE TEMPLATE</vt:lpstr>
      <vt:lpstr>5_WHITE TEMPLATE</vt:lpstr>
      <vt:lpstr>1_COLOR TEMPLATE</vt:lpstr>
      <vt:lpstr>A piece of Caching, please!</vt:lpstr>
      <vt:lpstr>My  “Mobile First, Cloud First.” app</vt:lpstr>
      <vt:lpstr>PowerPoint Presentation</vt:lpstr>
      <vt:lpstr>Architecture</vt:lpstr>
      <vt:lpstr>Caching options on Azure?</vt:lpstr>
      <vt:lpstr>What is Redis?</vt:lpstr>
      <vt:lpstr>What is Redis?</vt:lpstr>
      <vt:lpstr>NoSQL Benchmarking</vt:lpstr>
      <vt:lpstr>Who’s using Redis?</vt:lpstr>
      <vt:lpstr>Twitter implementation</vt:lpstr>
      <vt:lpstr>PowerPoint Presentation</vt:lpstr>
      <vt:lpstr>Some Numbers</vt:lpstr>
      <vt:lpstr>Redis is the recommended</vt:lpstr>
      <vt:lpstr>No doubt, use Redis.</vt:lpstr>
      <vt:lpstr>Redis Provisioning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Installing Redis on Windows</vt:lpstr>
      <vt:lpstr>PowerPoint Presentation</vt:lpstr>
      <vt:lpstr>PowerPoint Presentation</vt:lpstr>
      <vt:lpstr>Redis and .NET</vt:lpstr>
      <vt:lpstr>Using Redis from .NET</vt:lpstr>
      <vt:lpstr>Simple operations</vt:lpstr>
      <vt:lpstr>Distributed caching paradigm</vt:lpstr>
      <vt:lpstr>Transactions</vt:lpstr>
      <vt:lpstr>Complex operations</vt:lpstr>
      <vt:lpstr>Publisher / Subscriber</vt:lpstr>
      <vt:lpstr>No expiration callback support</vt:lpstr>
      <vt:lpstr>Scaling, Sharding and beyond</vt:lpstr>
      <vt:lpstr>Redis scales…verified!</vt:lpstr>
      <vt:lpstr>Digging into DavidNews source code</vt:lpstr>
      <vt:lpstr>Redis and DNN</vt:lpstr>
      <vt:lpstr>Hybrid implementations</vt:lpstr>
      <vt:lpstr>Scaling Azure Websites</vt:lpstr>
      <vt:lpstr>Redis caching provider for DNN Platform</vt:lpstr>
      <vt:lpstr>PowerPoint Presentation</vt:lpstr>
      <vt:lpstr>PowerPoint Presentation</vt:lpstr>
      <vt:lpstr>PowerPoint Presentation</vt:lpstr>
      <vt:lpstr>Storing session data on Redis</vt:lpstr>
      <vt:lpstr>Key takeaways</vt:lpstr>
      <vt:lpstr>PowerPoint Presentation</vt:lpstr>
      <vt:lpstr>PowerPoint Presentation</vt:lpstr>
    </vt:vector>
  </TitlesOfParts>
  <Manager/>
  <Company>Microsoft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goes here</dc:title>
  <dc:subject>&lt;Speech title here&gt;</dc:subject>
  <dc:creator>Carlos Luengo Vera (Plain Concepts Sl)</dc:creator>
  <cp:keywords>MSVID, Brand Guidelines, Branding, Visual Identity, grid</cp:keywords>
  <dc:description>Template: Maryfj_x000d_
Formatting: _x000d_
Audience Type:</dc:description>
  <cp:lastModifiedBy>David Rodríguez</cp:lastModifiedBy>
  <cp:revision>174</cp:revision>
  <dcterms:created xsi:type="dcterms:W3CDTF">2015-02-12T17:35:44Z</dcterms:created>
  <dcterms:modified xsi:type="dcterms:W3CDTF">2015-06-11T09:26:28Z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0x010100A2B0BB5962AB3C45A9A1CE1EC4C4F647</vt:lpwstr>
  </property>
  <property fmtid="{D5CDD505-2E9C-101B-9397-08002B2CF9AE}" pid="3" name="Product">
    <vt:lpwstr/>
  </property>
  <property fmtid="{D5CDD505-2E9C-101B-9397-08002B2CF9AE}" pid="4" name="Event1">
    <vt:lpwstr>622;#Unassigned|2c8af875-f38a-40b8-a0a9-056aed3fc8c0</vt:lpwstr>
  </property>
  <property fmtid="{D5CDD505-2E9C-101B-9397-08002B2CF9AE}" pid="5" name="Audience">
    <vt:lpwstr/>
  </property>
  <property fmtid="{D5CDD505-2E9C-101B-9397-08002B2CF9AE}" pid="6" name="Event Venue">
    <vt:lpwstr/>
  </property>
  <property fmtid="{D5CDD505-2E9C-101B-9397-08002B2CF9AE}" pid="7" name="Track">
    <vt:lpwstr/>
  </property>
  <property fmtid="{D5CDD505-2E9C-101B-9397-08002B2CF9AE}" pid="8" name="Event Location">
    <vt:lpwstr/>
  </property>
  <property fmtid="{D5CDD505-2E9C-101B-9397-08002B2CF9AE}" pid="9" name="Campaign">
    <vt:lpwstr/>
  </property>
  <property fmtid="{D5CDD505-2E9C-101B-9397-08002B2CF9AE}" pid="10" name="IsMyDocuments">
    <vt:bool>true</vt:bool>
  </property>
</Properties>
</file>